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4"/>
  </p:notesMasterIdLst>
  <p:handoutMasterIdLst>
    <p:handoutMasterId r:id="rId30"/>
  </p:handoutMasterIdLst>
  <p:sldIdLst>
    <p:sldId id="3170" r:id="rId3"/>
    <p:sldId id="3172" r:id="rId5"/>
    <p:sldId id="3174" r:id="rId6"/>
    <p:sldId id="3186" r:id="rId7"/>
    <p:sldId id="3188" r:id="rId8"/>
    <p:sldId id="3193" r:id="rId9"/>
    <p:sldId id="3175" r:id="rId10"/>
    <p:sldId id="3196" r:id="rId11"/>
    <p:sldId id="3183" r:id="rId12"/>
    <p:sldId id="3182" r:id="rId13"/>
    <p:sldId id="3192" r:id="rId14"/>
    <p:sldId id="3176" r:id="rId15"/>
    <p:sldId id="3197" r:id="rId16"/>
    <p:sldId id="3179" r:id="rId17"/>
    <p:sldId id="3190" r:id="rId18"/>
    <p:sldId id="3191" r:id="rId19"/>
    <p:sldId id="3177" r:id="rId20"/>
    <p:sldId id="3198" r:id="rId21"/>
    <p:sldId id="3181" r:id="rId22"/>
    <p:sldId id="3194" r:id="rId23"/>
    <p:sldId id="3185" r:id="rId24"/>
    <p:sldId id="3189" r:id="rId25"/>
    <p:sldId id="3199" r:id="rId26"/>
    <p:sldId id="3178" r:id="rId27"/>
    <p:sldId id="3195" r:id="rId28"/>
    <p:sldId id="3200" r:id="rId29"/>
  </p:sldIdLst>
  <p:sldSz cx="9001125" cy="5039995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  <p:embeddedFont>
      <p:font typeface="方正兰亭准黑_GBK" panose="02000000000000000000" pitchFamily="2" charset="-122"/>
      <p:regular r:id="rId40"/>
    </p:embeddedFont>
    <p:embeddedFont>
      <p:font typeface="微软雅黑" panose="020B0503020204020204" pitchFamily="34" charset="-122"/>
      <p:regular r:id="rId41"/>
    </p:embeddedFont>
    <p:embeddedFont>
      <p:font typeface="华文细黑" panose="02010600040101010101" pitchFamily="2" charset="-122"/>
      <p:regular r:id="rId42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47040" indent="-12763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896620" indent="-25717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45565" indent="-38735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795145" indent="-51689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1597660" algn="l" defTabSz="63881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1917065" algn="l" defTabSz="63881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2236470" algn="l" defTabSz="63881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2555875" algn="l" defTabSz="63881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7B59E"/>
    <a:srgbClr val="595959"/>
    <a:srgbClr val="D0E66C"/>
    <a:srgbClr val="5D7D41"/>
    <a:srgbClr val="B3D787"/>
    <a:srgbClr val="DC5F54"/>
    <a:srgbClr val="EBB867"/>
    <a:srgbClr val="E4B842"/>
    <a:srgbClr val="D24977"/>
    <a:srgbClr val="3483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83" autoAdjust="0"/>
    <p:restoredTop sz="95317" autoAdjust="0"/>
  </p:normalViewPr>
  <p:slideViewPr>
    <p:cSldViewPr>
      <p:cViewPr varScale="1">
        <p:scale>
          <a:sx n="115" d="100"/>
          <a:sy n="115" d="100"/>
        </p:scale>
        <p:origin x="518" y="77"/>
      </p:cViewPr>
      <p:guideLst>
        <p:guide orient="horz" pos="229"/>
        <p:guide orient="horz" pos="2915"/>
        <p:guide pos="2835"/>
        <p:guide pos="390"/>
        <p:guide pos="5248"/>
        <p:guide pos="4836"/>
      </p:guideLst>
    </p:cSldViewPr>
  </p:slideViewPr>
  <p:outlineViewPr>
    <p:cViewPr>
      <p:scale>
        <a:sx n="100" d="100"/>
        <a:sy n="100" d="100"/>
      </p:scale>
      <p:origin x="0" y="-9972"/>
    </p:cViewPr>
  </p:outlin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50" d="100"/>
        <a:sy n="50" d="100"/>
      </p:scale>
      <p:origin x="0" y="0"/>
    </p:cViewPr>
  </p:sorter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2" Type="http://schemas.openxmlformats.org/officeDocument/2006/relationships/font" Target="fonts/font9.fntdata"/><Relationship Id="rId41" Type="http://schemas.openxmlformats.org/officeDocument/2006/relationships/font" Target="fonts/font8.fntdata"/><Relationship Id="rId40" Type="http://schemas.openxmlformats.org/officeDocument/2006/relationships/font" Target="fonts/font7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6.fntdata"/><Relationship Id="rId38" Type="http://schemas.openxmlformats.org/officeDocument/2006/relationships/font" Target="fonts/font5.fntdata"/><Relationship Id="rId37" Type="http://schemas.openxmlformats.org/officeDocument/2006/relationships/font" Target="fonts/font4.fntdata"/><Relationship Id="rId36" Type="http://schemas.openxmlformats.org/officeDocument/2006/relationships/font" Target="fonts/font3.fntdata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595959"/>
            </a:solidFill>
            <a:ln>
              <a:solidFill>
                <a:schemeClr val="bg1"/>
              </a:solidFill>
            </a:ln>
          </c:spPr>
          <c:invertIfNegative val="0"/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fld id="{88bdc92a-b16d-4614-b40f-f7b03d883cbe}" type="VALUE">
                      <a:t>[VALUE]</a:t>
                    </a:fld>
                    <a:endParaRPr lang="en-US" altLang="zh-CN" b="0" i="0" u="none" strike="noStrike" baseline="0">
                      <a:latin typeface="Arial" panose="020B0604020202020204" pitchFamily="34" charset="0"/>
                      <a:ea typeface="Arial" panose="020B060402020202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val>
            <c:numRef>
              <c:f>Sheet1!$B$2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</c:extLst>
        </c:ser>
        <c:ser>
          <c:idx val="1"/>
          <c:order val="1"/>
          <c:spPr>
            <a:solidFill>
              <a:srgbClr val="595959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trendline>
            <c:trendlineType val="linear"/>
            <c:dispRSqr val="0"/>
            <c:dispEq val="0"/>
          </c:trendline>
          <c:val>
            <c:numRef>
              <c:f>Sheet1!$C$2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</c:extLst>
        </c:ser>
        <c:ser>
          <c:idx val="2"/>
          <c:order val="2"/>
          <c:spPr>
            <a:solidFill>
              <a:srgbClr val="595959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val>
            <c:numRef>
              <c:f>Sheet1!$D$2</c:f>
              <c:numCache>
                <c:formatCode>General</c:formatCode>
                <c:ptCount val="1"/>
                <c:pt idx="0">
                  <c:v>70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Series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</c:extLst>
        </c:ser>
        <c:ser>
          <c:idx val="3"/>
          <c:order val="3"/>
          <c:spPr>
            <a:solidFill>
              <a:srgbClr val="595959"/>
            </a:solidFill>
            <a:scene3d>
              <a:camera prst="orthographicFront"/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val>
            <c:numRef>
              <c:f>Sheet1!$E$2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Series 32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</c:extLst>
        </c:ser>
        <c:ser>
          <c:idx val="4"/>
          <c:order val="4"/>
          <c:spPr>
            <a:solidFill>
              <a:srgbClr val="595959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val>
            <c:numRef>
              <c:f>Sheet1!$F$2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Series 322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2014</c:v>
                      </c:pt>
                    </c:numCache>
                  </c:num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8"/>
        <c:overlap val="-15"/>
        <c:axId val="-575061376"/>
        <c:axId val="-566602416"/>
      </c:barChart>
      <c:dateAx>
        <c:axId val="-5750613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</c:spPr>
        <c:txPr>
          <a:bodyPr rot="-60000000" spcFirstLastPara="0" vertOverflow="ellipsis" vert="horz" wrap="square" anchor="t" anchorCtr="1"/>
          <a:lstStyle/>
          <a:p>
            <a:pPr>
              <a:defRPr lang="zh-CN"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566602416"/>
        <c:crosses val="autoZero"/>
        <c:auto val="0"/>
        <c:lblOffset val="100"/>
        <c:baseTimeUnit val="days"/>
      </c:dateAx>
      <c:valAx>
        <c:axId val="-566602416"/>
        <c:scaling>
          <c:orientation val="minMax"/>
        </c:scaling>
        <c:delete val="0"/>
        <c:axPos val="l"/>
        <c:majorGridlines>
          <c:spPr>
            <a:ln w="22225" cap="flat" cmpd="sng" algn="ctr">
              <a:solidFill>
                <a:prstClr val="white">
                  <a:lumMod val="85000"/>
                  <a:alpha val="48000"/>
                </a:prstClr>
              </a:solidFill>
              <a:prstDash val="sysDot"/>
              <a:round/>
            </a:ln>
          </c:spPr>
        </c:majorGridlines>
        <c:numFmt formatCode="General" sourceLinked="0"/>
        <c:majorTickMark val="none"/>
        <c:minorTickMark val="in"/>
        <c:tickLblPos val="low"/>
        <c:spPr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575061376"/>
        <c:crossesAt val="2014"/>
        <c:crossBetween val="between"/>
      </c:valAx>
    </c:plotArea>
    <c:plotVisOnly val="1"/>
    <c:dispBlanksAs val="gap"/>
    <c:showDLblsOverMax val="0"/>
  </c:chart>
  <c:txPr>
    <a:bodyPr/>
    <a:lstStyle/>
    <a:p>
      <a:pPr>
        <a:defRPr lang="zh-CN" sz="1000" b="1">
          <a:solidFill>
            <a:schemeClr val="tx1">
              <a:lumMod val="65000"/>
              <a:lumOff val="35000"/>
            </a:schemeClr>
          </a:solidFill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17B59E"/>
            </a:solidFill>
            <a:ln>
              <a:solidFill>
                <a:schemeClr val="bg1"/>
              </a:solidFill>
            </a:ln>
          </c:spPr>
          <c:invertIfNegative val="0"/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fld id="{dedea4c3-41ca-41a9-b908-b6b4156217ec}" type="VALUE">
                      <a:t>[VALUE]</a:t>
                    </a:fld>
                    <a:endParaRPr lang="en-US" altLang="zh-CN" b="0" i="0" u="none" strike="noStrike" baseline="0">
                      <a:latin typeface="Arial" panose="020B0604020202020204" pitchFamily="34" charset="0"/>
                      <a:ea typeface="Arial" panose="020B0604020202020204" pitchFamily="34" charset="0"/>
                      <a:cs typeface="+mn-ea"/>
                    </a:endParaRP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val>
            <c:numRef>
              <c:f>Sheet1!$B$2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</c:extLst>
        </c:ser>
        <c:ser>
          <c:idx val="1"/>
          <c:order val="1"/>
          <c:spPr>
            <a:solidFill>
              <a:srgbClr val="17B59E"/>
            </a:solidFill>
          </c:spPr>
          <c:invertIfNegative val="0"/>
          <c:dPt>
            <c:idx val="0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trendline>
            <c:trendlineType val="linear"/>
            <c:dispRSqr val="0"/>
            <c:dispEq val="0"/>
          </c:trendline>
          <c:val>
            <c:numRef>
              <c:f>Sheet1!$C$2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</c:extLst>
        </c:ser>
        <c:ser>
          <c:idx val="2"/>
          <c:order val="2"/>
          <c:spPr>
            <a:solidFill>
              <a:srgbClr val="17B59E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val>
            <c:numRef>
              <c:f>Sheet1!$D$2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Series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</c:extLst>
        </c:ser>
        <c:ser>
          <c:idx val="3"/>
          <c:order val="3"/>
          <c:spPr>
            <a:solidFill>
              <a:srgbClr val="17B59E"/>
            </a:solidFill>
            <a:scene3d>
              <a:camera prst="orthographicFront"/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val>
            <c:numRef>
              <c:f>Sheet1!$E$2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Series 32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</c:extLst>
        </c:ser>
        <c:ser>
          <c:idx val="4"/>
          <c:order val="4"/>
          <c:spPr>
            <a:solidFill>
              <a:srgbClr val="17B59E"/>
            </a:solidFill>
          </c:spPr>
          <c:invertIfNegative val="0"/>
          <c:dPt>
            <c:idx val="0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val>
            <c:numRef>
              <c:f>Sheet1!$F$2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Series 322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2015</c:v>
                      </c:pt>
                    </c:numCache>
                  </c:num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8"/>
        <c:overlap val="-15"/>
        <c:axId val="-2083179056"/>
        <c:axId val="-2083185584"/>
      </c:barChart>
      <c:dateAx>
        <c:axId val="-2083179056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</c:spPr>
        <c:txPr>
          <a:bodyPr rot="-60000000" spcFirstLastPara="0" vertOverflow="ellipsis" vert="horz" wrap="square" anchor="t" anchorCtr="1"/>
          <a:lstStyle/>
          <a:p>
            <a:pPr>
              <a:defRPr lang="zh-CN"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2083185584"/>
        <c:crosses val="autoZero"/>
        <c:auto val="0"/>
        <c:lblOffset val="100"/>
        <c:baseTimeUnit val="days"/>
      </c:dateAx>
      <c:valAx>
        <c:axId val="-2083185584"/>
        <c:scaling>
          <c:orientation val="minMax"/>
        </c:scaling>
        <c:delete val="0"/>
        <c:axPos val="r"/>
        <c:majorGridlines>
          <c:spPr>
            <a:ln w="22225" cap="flat" cmpd="sng" algn="ctr">
              <a:solidFill>
                <a:prstClr val="white">
                  <a:lumMod val="85000"/>
                  <a:alpha val="48000"/>
                </a:prstClr>
              </a:solidFill>
              <a:prstDash val="sysDot"/>
              <a:round/>
            </a:ln>
          </c:spPr>
        </c:majorGridlines>
        <c:numFmt formatCode="General" sourceLinked="0"/>
        <c:majorTickMark val="none"/>
        <c:minorTickMark val="in"/>
        <c:tickLblPos val="low"/>
        <c:spPr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-2083179056"/>
        <c:crossesAt val="2014"/>
        <c:crossBetween val="between"/>
      </c:valAx>
    </c:plotArea>
    <c:plotVisOnly val="1"/>
    <c:dispBlanksAs val="gap"/>
    <c:showDLblsOverMax val="0"/>
  </c:chart>
  <c:txPr>
    <a:bodyPr/>
    <a:lstStyle/>
    <a:p>
      <a:pPr>
        <a:defRPr lang="zh-CN" sz="1000" b="1">
          <a:solidFill>
            <a:schemeClr val="tx1">
              <a:lumMod val="65000"/>
              <a:lumOff val="35000"/>
            </a:schemeClr>
          </a:solidFill>
        </a:defRPr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noProof="1" smtClean="0"/>
            </a:lvl1pPr>
          </a:lstStyle>
          <a:p>
            <a:pPr>
              <a:defRPr/>
            </a:pPr>
            <a:fld id="{843730D4-DAA0-4961-8D66-8018B71D47DD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noProof="1"/>
            </a:lvl1pPr>
          </a:lstStyle>
          <a:p>
            <a:fld id="{53CB15B2-6539-414E-885F-134AB7BAEF7A}" type="slidenum">
              <a:rPr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2.png>
</file>

<file path=ppt/media/image3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noProof="1"/>
            </a:lvl1pPr>
          </a:lstStyle>
          <a:p>
            <a:pPr>
              <a:defRPr/>
            </a:pPr>
            <a:fld id="{F20F0E08-FCD4-40FB-9946-C51233C97953}" type="datetimeFigureOut">
              <a:rPr lang="zh-CN" altLang="en-US"/>
            </a:fld>
            <a:endParaRPr lang="zh-CN" altLang="en-US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368300" y="685800"/>
            <a:ext cx="6121400" cy="34290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noProof="1"/>
            </a:lvl1pPr>
          </a:lstStyle>
          <a:p>
            <a:fld id="{70CA4341-F6FF-475E-A543-0194832CB00B}" type="slidenum">
              <a:rPr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1813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3817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95758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27698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597025" algn="l" defTabSz="63817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916430" algn="l" defTabSz="63817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235835" algn="l" defTabSz="63817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555240" algn="l" defTabSz="638175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512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12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A10EB9B-026B-4DBF-B0DF-F17B4B439C9D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3555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355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B3601C1-F537-43E9-A2B0-06B5AF4C4BE0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560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560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7829C7-A71E-4408-BC14-D8CAF07AD45B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765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765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DA47F58C-7459-4DEE-840F-2EBC2D08B0DD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2969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70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9BD9F74D-7FA8-488F-9913-4BD0933A4EC5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31747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1748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B6CCB4E9-9D0A-45DF-9453-F94144BC618C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3584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584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912F663-DB0F-4E3C-9FC8-1AC94C39FE5A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3789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789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DA3A60DE-3294-4AF8-B174-28228D1CAE8A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3993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994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08262D4A-BD17-46EA-B4C9-4B1C5907CA78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717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17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A68492C4-473B-4884-9882-18225C6ED146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608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608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AE591A0-3760-4EEB-8685-57D159029A34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2276475" y="514350"/>
            <a:ext cx="4591050" cy="2571750"/>
          </a:xfrm>
          <a:ln>
            <a:miter lim="800000"/>
          </a:ln>
        </p:spPr>
      </p:sp>
      <p:sp>
        <p:nvSpPr>
          <p:cNvPr id="41987" name="Notes Placeholder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en-US">
              <a:ea typeface="宋体" panose="02010600030101010101" pitchFamily="2" charset="-122"/>
            </a:endParaRPr>
          </a:p>
        </p:txBody>
      </p:sp>
      <p:sp>
        <p:nvSpPr>
          <p:cNvPr id="41988" name="Header Placeholder 3"/>
          <p:cNvSpPr>
            <a:spLocks noGrp="1" noChangeArrowheads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r>
              <a:rPr lang="en-US" altLang="en-US"/>
              <a:t>My First Template</a:t>
            </a:r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4035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403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A338069-61B5-440D-ADF5-D23FC9F6D346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608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608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AE591A0-3760-4EEB-8685-57D159029A34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4608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608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AE591A0-3760-4EEB-8685-57D159029A34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512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12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A10EB9B-026B-4DBF-B0DF-F17B4B439C9D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1267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268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23D0C2F-9BBC-4DC0-9E16-428744801FD4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3315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316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676A9045-8EEF-42EC-B306-3451D5A561AC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5363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364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DFA487FC-BDBF-4955-A2AE-666F60F4684B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7411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7412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ABBB32EE-EBE1-42F1-AAFD-C69185DD8BFA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921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22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50A1F82C-B601-4AB2-AEE9-68535FDD5228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368300" y="685800"/>
            <a:ext cx="6121400" cy="3429000"/>
          </a:xfrm>
          <a:ln>
            <a:miter lim="800000"/>
          </a:ln>
        </p:spPr>
      </p:sp>
      <p:sp>
        <p:nvSpPr>
          <p:cNvPr id="19459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9460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E4682E7B-842F-4305-9FA6-D4A70FEFB1CB}" type="slidenum">
              <a:rPr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156C02-6AC0-4150-BF14-3C2902387D77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7B9ED6-FA7E-4333-AD61-EE26BDBEFB97}" type="slidenum">
              <a:rPr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0">
        <p14:pan dir="u"/>
      </p:transition>
    </mc:Choice>
    <mc:Fallback>
      <p:transition spd="slow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E00D82-2001-449E-AD90-3BB6FC1EF930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47F294-569F-46BE-9414-D1C28A8AC9F5}" type="slidenum">
              <a:rPr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0">
        <p14:pan dir="u"/>
      </p:transition>
    </mc:Choice>
    <mc:Fallback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18967" y="268832"/>
            <a:ext cx="7763193" cy="973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3898" tIns="31949" rIns="63898" bIns="31949" numCol="1" anchor="ctr" anchorCtr="0" compatLnSpc="1"/>
          <a:lstStyle/>
          <a:p>
            <a:pPr lvl="0"/>
            <a:r>
              <a:rPr lang="zh-CN" altLang="en-US" noProof="1"/>
              <a:t>单击此处编辑母版标题样式</a:t>
            </a:r>
            <a:endParaRPr lang="zh-CN" noProof="1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18967" y="1341945"/>
            <a:ext cx="7763193" cy="3198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3898" tIns="31949" rIns="63898" bIns="31949" numCol="1" anchor="t" anchorCtr="0" compatLnSpc="1"/>
          <a:lstStyle/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967" y="4671915"/>
            <a:ext cx="2024698" cy="267725"/>
          </a:xfrm>
          <a:prstGeom prst="rect">
            <a:avLst/>
          </a:prstGeom>
        </p:spPr>
        <p:txBody>
          <a:bodyPr vert="horz" lIns="63898" tIns="31949" rIns="63898" bIns="31949" rtlCol="0" anchor="ctr"/>
          <a:lstStyle>
            <a:lvl1pPr algn="l" eaLnBrk="1" hangingPunct="1"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3A56D01-2764-4F3F-81D1-FEDBA43AD549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484" y="4671915"/>
            <a:ext cx="3038158" cy="267725"/>
          </a:xfrm>
          <a:prstGeom prst="rect">
            <a:avLst/>
          </a:prstGeom>
        </p:spPr>
        <p:txBody>
          <a:bodyPr vert="horz" lIns="63898" tIns="31949" rIns="63898" bIns="31949" rtlCol="0" anchor="ctr"/>
          <a:lstStyle>
            <a:lvl1pPr algn="ctr" eaLnBrk="1" hangingPunct="1">
              <a:defRPr sz="900" noProof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7462" y="4671915"/>
            <a:ext cx="2024698" cy="267725"/>
          </a:xfrm>
          <a:prstGeom prst="rect">
            <a:avLst/>
          </a:prstGeom>
        </p:spPr>
        <p:txBody>
          <a:bodyPr vert="horz" wrap="square" lIns="63898" tIns="31949" rIns="63898" bIns="31949" numCol="1" anchor="ctr" anchorCtr="0" compatLnSpc="1"/>
          <a:lstStyle>
            <a:lvl1pPr algn="r" eaLnBrk="1" hangingPunct="1">
              <a:defRPr sz="800" noProof="1">
                <a:solidFill>
                  <a:srgbClr val="898989"/>
                </a:solidFill>
              </a:defRPr>
            </a:lvl1pPr>
          </a:lstStyle>
          <a:p>
            <a:fld id="{481A012C-3782-4128-B36B-91F05AF1EE8F}" type="slidenum">
              <a:rPr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1300" advTm="0">
        <p14:pan dir="u"/>
      </p:transition>
    </mc:Choice>
    <mc:Fallback>
      <p:transition spd="slow" advTm="0">
        <p:fade/>
      </p:transition>
    </mc:Fallback>
  </mc:AlternateContent>
  <p:txStyles>
    <p:titleStyle>
      <a:lvl1pPr algn="l" defTabSz="6731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731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defTabSz="6731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defTabSz="6731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defTabSz="6731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319405" algn="l" defTabSz="673100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638810" algn="l" defTabSz="673100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958215" algn="l" defTabSz="673100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278255" algn="l" defTabSz="673100" rtl="0" fontAlgn="base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68910" indent="-168910" algn="l" defTabSz="673100" rtl="0" eaLnBrk="0" fontAlgn="base" hangingPunct="0">
        <a:lnSpc>
          <a:spcPct val="90000"/>
        </a:lnSpc>
        <a:spcBef>
          <a:spcPts val="735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6095" indent="-168910" algn="l" defTabSz="673100" rtl="0" eaLnBrk="0" fontAlgn="base" hangingPunct="0">
        <a:lnSpc>
          <a:spcPct val="90000"/>
        </a:lnSpc>
        <a:spcBef>
          <a:spcPts val="365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42010" indent="-168910" algn="l" defTabSz="673100" rtl="0" eaLnBrk="0" fontAlgn="base" hangingPunct="0">
        <a:lnSpc>
          <a:spcPct val="90000"/>
        </a:lnSpc>
        <a:spcBef>
          <a:spcPts val="36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79195" indent="-168910" algn="l" defTabSz="673100" rtl="0" eaLnBrk="0" fontAlgn="base" hangingPunct="0">
        <a:lnSpc>
          <a:spcPct val="90000"/>
        </a:lnSpc>
        <a:spcBef>
          <a:spcPts val="36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16380" indent="-168910" algn="l" defTabSz="673100" rtl="0" eaLnBrk="0" fontAlgn="base" hangingPunct="0">
        <a:lnSpc>
          <a:spcPct val="90000"/>
        </a:lnSpc>
        <a:spcBef>
          <a:spcPts val="36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52930" indent="-168910" algn="l" defTabSz="673100" rtl="0" eaLnBrk="1" latinLnBrk="0" hangingPunct="1">
        <a:lnSpc>
          <a:spcPct val="90000"/>
        </a:lnSpc>
        <a:spcBef>
          <a:spcPts val="36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90115" indent="-168910" algn="l" defTabSz="673100" rtl="0" eaLnBrk="1" latinLnBrk="0" hangingPunct="1">
        <a:lnSpc>
          <a:spcPct val="90000"/>
        </a:lnSpc>
        <a:spcBef>
          <a:spcPts val="36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527300" indent="-168910" algn="l" defTabSz="673100" rtl="0" eaLnBrk="1" latinLnBrk="0" hangingPunct="1">
        <a:lnSpc>
          <a:spcPct val="90000"/>
        </a:lnSpc>
        <a:spcBef>
          <a:spcPts val="36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863850" indent="-168910" algn="l" defTabSz="673100" rtl="0" eaLnBrk="1" latinLnBrk="0" hangingPunct="1">
        <a:lnSpc>
          <a:spcPct val="90000"/>
        </a:lnSpc>
        <a:spcBef>
          <a:spcPts val="36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310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36550" algn="l" defTabSz="67310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73735" algn="l" defTabSz="67310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10920" algn="l" defTabSz="67310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470" algn="l" defTabSz="67310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84655" algn="l" defTabSz="67310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021840" algn="l" defTabSz="67310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58390" algn="l" defTabSz="67310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95575" algn="l" defTabSz="67310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20322" y="1296054"/>
            <a:ext cx="59923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年中汇报</a:t>
            </a:r>
            <a:r>
              <a:rPr lang="en-US" altLang="zh-CN" sz="44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/</a:t>
            </a:r>
            <a:r>
              <a:rPr lang="zh-CN" altLang="en-US" sz="44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年终</a:t>
            </a:r>
            <a:r>
              <a:rPr lang="zh-CN" altLang="en-US" sz="44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工作总结</a:t>
            </a:r>
            <a:endParaRPr lang="zh-CN" altLang="en-US" sz="44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08346" y="2016114"/>
            <a:ext cx="534793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Fresh business general template Applicable to enterprise introduction, summary</a:t>
            </a:r>
            <a:endParaRPr lang="en-US" altLang="zh-CN" sz="105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  <a:p>
            <a:pPr algn="ctr"/>
            <a:r>
              <a:rPr lang="en-US" altLang="zh-CN" sz="105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 report,  sales marketing, chart </a:t>
            </a:r>
            <a:r>
              <a:rPr lang="en-US" altLang="zh-CN" sz="1050" dirty="0" err="1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dataa</a:t>
            </a:r>
            <a:endParaRPr lang="zh-CN" altLang="en-US" sz="105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204454" y="2554264"/>
            <a:ext cx="1116330" cy="414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汇报人：尚景</a:t>
            </a:r>
            <a:r>
              <a:rPr lang="zh-CN" altLang="en-US" sz="1050" dirty="0" smtClean="0">
                <a:solidFill>
                  <a:schemeClr val="bg1"/>
                </a:solidFill>
                <a:sym typeface="+mn-ea"/>
              </a:rPr>
              <a:t>景</a:t>
            </a:r>
            <a:endParaRPr lang="zh-CN" altLang="en-US" sz="1050" dirty="0">
              <a:solidFill>
                <a:schemeClr val="bg1"/>
              </a:solidFill>
            </a:endParaRPr>
          </a:p>
          <a:p>
            <a:endParaRPr lang="zh-CN" altLang="en-US" sz="105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20473" y="2554264"/>
            <a:ext cx="132921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日期：</a:t>
            </a:r>
            <a:r>
              <a:rPr lang="en-US" altLang="zh-CN" sz="105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2018.08.08</a:t>
            </a:r>
            <a:endParaRPr lang="zh-CN" altLang="en-US" sz="105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pic>
        <p:nvPicPr>
          <p:cNvPr id="8" name="583eea9dc623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700038" y="-1872209"/>
            <a:ext cx="2160176" cy="2160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8098">
        <p14:vortex dir="r"/>
      </p:transition>
    </mc:Choice>
    <mc:Fallback>
      <p:transition spd="slow" advTm="80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1"/>
                            </p:stCondLst>
                            <p:childTnLst>
                              <p:par>
                                <p:cTn id="16" presetID="4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8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73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/>
      <p:bldP spid="4" grpId="1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grpSp>
        <p:nvGrpSpPr>
          <p:cNvPr id="2" name="Group 4"/>
          <p:cNvGrpSpPr/>
          <p:nvPr/>
        </p:nvGrpSpPr>
        <p:grpSpPr>
          <a:xfrm>
            <a:off x="3130350" y="1398915"/>
            <a:ext cx="2755627" cy="2718979"/>
            <a:chOff x="4039911" y="1848202"/>
            <a:chExt cx="4108611" cy="4072324"/>
          </a:xfrm>
        </p:grpSpPr>
        <p:sp>
          <p:nvSpPr>
            <p:cNvPr id="3" name="Block Arc 5"/>
            <p:cNvSpPr/>
            <p:nvPr/>
          </p:nvSpPr>
          <p:spPr>
            <a:xfrm rot="210717">
              <a:off x="4264764" y="2073054"/>
              <a:ext cx="3662475" cy="3662475"/>
            </a:xfrm>
            <a:prstGeom prst="blockArc">
              <a:avLst>
                <a:gd name="adj1" fmla="val 10545816"/>
                <a:gd name="adj2" fmla="val 15728497"/>
                <a:gd name="adj3" fmla="val 22371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Block Arc 6"/>
            <p:cNvSpPr/>
            <p:nvPr/>
          </p:nvSpPr>
          <p:spPr>
            <a:xfrm rot="5610717">
              <a:off x="4261195" y="2073053"/>
              <a:ext cx="3662475" cy="3662475"/>
            </a:xfrm>
            <a:prstGeom prst="blockArc">
              <a:avLst>
                <a:gd name="adj1" fmla="val 10545816"/>
                <a:gd name="adj2" fmla="val 15728497"/>
                <a:gd name="adj3" fmla="val 22371"/>
              </a:avLst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Block Arc 7"/>
            <p:cNvSpPr/>
            <p:nvPr/>
          </p:nvSpPr>
          <p:spPr>
            <a:xfrm rot="11010717">
              <a:off x="4261194" y="2033199"/>
              <a:ext cx="3662475" cy="3662475"/>
            </a:xfrm>
            <a:prstGeom prst="blockArc">
              <a:avLst>
                <a:gd name="adj1" fmla="val 10545816"/>
                <a:gd name="adj2" fmla="val 15728497"/>
                <a:gd name="adj3" fmla="val 22371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Block Arc 8"/>
            <p:cNvSpPr/>
            <p:nvPr/>
          </p:nvSpPr>
          <p:spPr>
            <a:xfrm rot="16410717">
              <a:off x="4264763" y="2078584"/>
              <a:ext cx="3662475" cy="3662475"/>
            </a:xfrm>
            <a:prstGeom prst="blockArc">
              <a:avLst>
                <a:gd name="adj1" fmla="val 10545816"/>
                <a:gd name="adj2" fmla="val 15728497"/>
                <a:gd name="adj3" fmla="val 22371"/>
              </a:avLst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Isosceles Triangle 9"/>
            <p:cNvSpPr/>
            <p:nvPr/>
          </p:nvSpPr>
          <p:spPr>
            <a:xfrm rot="5400000">
              <a:off x="5615079" y="2090661"/>
              <a:ext cx="1399318" cy="914400"/>
            </a:xfrm>
            <a:prstGeom prst="triangle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Isosceles Triangle 10"/>
            <p:cNvSpPr/>
            <p:nvPr/>
          </p:nvSpPr>
          <p:spPr>
            <a:xfrm rot="10800000">
              <a:off x="6749204" y="3665827"/>
              <a:ext cx="1399318" cy="914400"/>
            </a:xfrm>
            <a:prstGeom prst="triangl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Isosceles Triangle 11"/>
            <p:cNvSpPr/>
            <p:nvPr/>
          </p:nvSpPr>
          <p:spPr>
            <a:xfrm rot="16200000">
              <a:off x="5174036" y="4763667"/>
              <a:ext cx="1399318" cy="914400"/>
            </a:xfrm>
            <a:prstGeom prst="triangle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Isosceles Triangle 12"/>
            <p:cNvSpPr/>
            <p:nvPr/>
          </p:nvSpPr>
          <p:spPr>
            <a:xfrm>
              <a:off x="4039911" y="3233885"/>
              <a:ext cx="1399318" cy="914400"/>
            </a:xfrm>
            <a:prstGeom prst="triangl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67793" y="2286251"/>
              <a:ext cx="681645" cy="6223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01</a:t>
              </a:r>
              <a:endParaRPr lang="en-US" sz="21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 rot="5400000">
              <a:off x="7077686" y="3505388"/>
              <a:ext cx="742353" cy="688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02</a:t>
              </a:r>
              <a:endParaRPr lang="en-US" sz="24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 rot="10800000">
              <a:off x="5806346" y="4909713"/>
              <a:ext cx="681645" cy="6223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03</a:t>
              </a:r>
              <a:endParaRPr lang="en-US" sz="21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rot="16200000">
              <a:off x="4397204" y="3653183"/>
              <a:ext cx="684731" cy="6195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>
                  <a:solidFill>
                    <a:schemeClr val="bg1"/>
                  </a:solidFill>
                  <a:latin typeface="+mj-lt"/>
                  <a:ea typeface="微软雅黑" panose="020B0503020204020204" pitchFamily="34" charset="-122"/>
                </a:rPr>
                <a:t>04</a:t>
              </a:r>
              <a:endParaRPr lang="en-US" sz="21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 rot="19023887">
              <a:off x="4511809" y="2594846"/>
              <a:ext cx="1307841" cy="5531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 rot="3169081">
              <a:off x="6483859" y="2701967"/>
              <a:ext cx="1313762" cy="550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 rot="8357780">
              <a:off x="6319981" y="4712302"/>
              <a:ext cx="1307841" cy="5531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14284960">
              <a:off x="4341307" y="4482149"/>
              <a:ext cx="1313762" cy="550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关键词</a:t>
              </a:r>
              <a:endPara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Group 21"/>
          <p:cNvGrpSpPr/>
          <p:nvPr/>
        </p:nvGrpSpPr>
        <p:grpSpPr>
          <a:xfrm>
            <a:off x="6640687" y="1603391"/>
            <a:ext cx="1653518" cy="616118"/>
            <a:chOff x="8994793" y="2181620"/>
            <a:chExt cx="2239686" cy="838308"/>
          </a:xfrm>
        </p:grpSpPr>
        <p:sp>
          <p:nvSpPr>
            <p:cNvPr id="20" name="TextBox 19"/>
            <p:cNvSpPr txBox="1"/>
            <p:nvPr/>
          </p:nvSpPr>
          <p:spPr>
            <a:xfrm>
              <a:off x="8994793" y="2181620"/>
              <a:ext cx="2126101" cy="5025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单击编辑标题</a:t>
              </a:r>
              <a:endParaRPr lang="id-ID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994793" y="2475526"/>
              <a:ext cx="2239686" cy="54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rgbClr val="282E33"/>
                  </a:solidFill>
                  <a:latin typeface="Lato Light"/>
                  <a:ea typeface="微软雅黑" panose="020B0503020204020204" pitchFamily="34" charset="-122"/>
                  <a:cs typeface="Lato Light"/>
                </a:rPr>
                <a:t>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endParaRPr>
            </a:p>
          </p:txBody>
        </p:sp>
      </p:grpSp>
      <p:grpSp>
        <p:nvGrpSpPr>
          <p:cNvPr id="22" name="Group 24"/>
          <p:cNvGrpSpPr/>
          <p:nvPr/>
        </p:nvGrpSpPr>
        <p:grpSpPr>
          <a:xfrm>
            <a:off x="729450" y="1572787"/>
            <a:ext cx="1653518" cy="616118"/>
            <a:chOff x="988038" y="2139979"/>
            <a:chExt cx="2239686" cy="838308"/>
          </a:xfrm>
        </p:grpSpPr>
        <p:sp>
          <p:nvSpPr>
            <p:cNvPr id="23" name="TextBox 22"/>
            <p:cNvSpPr txBox="1"/>
            <p:nvPr/>
          </p:nvSpPr>
          <p:spPr>
            <a:xfrm flipH="1">
              <a:off x="1101622" y="2139979"/>
              <a:ext cx="2126102" cy="5025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单击编辑标题</a:t>
              </a:r>
              <a:endParaRPr lang="id-ID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 flipH="1">
              <a:off x="988038" y="2433885"/>
              <a:ext cx="2239686" cy="54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000" dirty="0">
                  <a:solidFill>
                    <a:srgbClr val="282E33"/>
                  </a:solidFill>
                  <a:latin typeface="Lato Light"/>
                  <a:ea typeface="微软雅黑" panose="020B0503020204020204" pitchFamily="34" charset="-122"/>
                  <a:cs typeface="Lato Light"/>
                </a:rPr>
                <a:t>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Lato Light"/>
                <a:ea typeface="微软雅黑" panose="020B0503020204020204" pitchFamily="34" charset="-122"/>
                <a:cs typeface="Lato Light"/>
              </a:endParaRPr>
            </a:p>
          </p:txBody>
        </p:sp>
      </p:grpSp>
      <p:grpSp>
        <p:nvGrpSpPr>
          <p:cNvPr id="25" name="Group 27"/>
          <p:cNvGrpSpPr/>
          <p:nvPr/>
        </p:nvGrpSpPr>
        <p:grpSpPr>
          <a:xfrm>
            <a:off x="726724" y="3351782"/>
            <a:ext cx="1653518" cy="646331"/>
            <a:chOff x="984345" y="4560531"/>
            <a:chExt cx="2239686" cy="879417"/>
          </a:xfrm>
        </p:grpSpPr>
        <p:sp>
          <p:nvSpPr>
            <p:cNvPr id="26" name="TextBox 25"/>
            <p:cNvSpPr txBox="1"/>
            <p:nvPr/>
          </p:nvSpPr>
          <p:spPr>
            <a:xfrm flipH="1">
              <a:off x="1097842" y="4560531"/>
              <a:ext cx="2126189" cy="8794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单击编辑标题</a:t>
              </a:r>
              <a:endParaRPr lang="id-ID" altLang="zh-CN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  <a:p>
              <a:pPr algn="r"/>
              <a:endParaRPr lang="id-ID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 flipH="1">
              <a:off x="984345" y="4854437"/>
              <a:ext cx="2239686" cy="54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000" dirty="0">
                  <a:solidFill>
                    <a:srgbClr val="282E33"/>
                  </a:solidFill>
                  <a:latin typeface="Lato Light"/>
                  <a:ea typeface="微软雅黑" panose="020B0503020204020204" pitchFamily="34" charset="-122"/>
                  <a:cs typeface="Lato Light"/>
                </a:rPr>
                <a:t>单击此处可编辑内容单击此处可编辑内容</a:t>
              </a:r>
              <a:endParaRPr lang="en-US" altLang="zh-CN" sz="1000" dirty="0">
                <a:solidFill>
                  <a:srgbClr val="282E33"/>
                </a:solidFill>
                <a:latin typeface="Lato Light"/>
                <a:ea typeface="微软雅黑" panose="020B0503020204020204" pitchFamily="34" charset="-122"/>
                <a:cs typeface="Lato Light"/>
              </a:endParaRPr>
            </a:p>
          </p:txBody>
        </p:sp>
      </p:grpSp>
      <p:grpSp>
        <p:nvGrpSpPr>
          <p:cNvPr id="28" name="Group 30"/>
          <p:cNvGrpSpPr/>
          <p:nvPr/>
        </p:nvGrpSpPr>
        <p:grpSpPr>
          <a:xfrm>
            <a:off x="6644271" y="3288022"/>
            <a:ext cx="1653518" cy="621160"/>
            <a:chOff x="8999648" y="4473778"/>
            <a:chExt cx="2239686" cy="845169"/>
          </a:xfrm>
        </p:grpSpPr>
        <p:sp>
          <p:nvSpPr>
            <p:cNvPr id="29" name="TextBox 28"/>
            <p:cNvSpPr txBox="1"/>
            <p:nvPr/>
          </p:nvSpPr>
          <p:spPr>
            <a:xfrm>
              <a:off x="8999648" y="4473778"/>
              <a:ext cx="2126101" cy="5025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单击编辑标题</a:t>
              </a:r>
              <a:endParaRPr lang="id-ID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999648" y="4774545"/>
              <a:ext cx="2239686" cy="54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rgbClr val="282E33"/>
                  </a:solidFill>
                  <a:latin typeface="Lato Light"/>
                  <a:ea typeface="微软雅黑" panose="020B0503020204020204" pitchFamily="34" charset="-122"/>
                  <a:cs typeface="Lato Light"/>
                </a:rPr>
                <a:t>单击此处可编辑内容单击此处可编辑内容</a:t>
              </a:r>
              <a:endParaRPr lang="en-US" altLang="zh-CN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endParaRPr>
            </a:p>
          </p:txBody>
        </p:sp>
      </p:grpSp>
      <p:sp>
        <p:nvSpPr>
          <p:cNvPr id="31" name="Freeform 237"/>
          <p:cNvSpPr>
            <a:spLocks noChangeAspect="1" noChangeArrowheads="1"/>
          </p:cNvSpPr>
          <p:nvPr/>
        </p:nvSpPr>
        <p:spPr bwMode="auto">
          <a:xfrm>
            <a:off x="2428497" y="1745152"/>
            <a:ext cx="346494" cy="253394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rgbClr val="17B59E"/>
          </a:solidFill>
          <a:ln>
            <a:noFill/>
          </a:ln>
          <a:effectLst/>
        </p:spPr>
        <p:txBody>
          <a:bodyPr wrap="none" lIns="89835" tIns="44917" rIns="89835" bIns="44917" anchor="ctr"/>
          <a:lstStyle/>
          <a:p>
            <a:pPr>
              <a:defRPr/>
            </a:pPr>
            <a:endParaRPr lang="en-US" sz="800" dirty="0">
              <a:solidFill>
                <a:srgbClr val="282E33"/>
              </a:solidFill>
              <a:latin typeface="微软雅黑" panose="020B0503020204020204" pitchFamily="34" charset="-122"/>
              <a:ea typeface="宋体" panose="02010600030101010101" pitchFamily="2" charset="-122"/>
            </a:endParaRPr>
          </a:p>
        </p:txBody>
      </p:sp>
      <p:sp>
        <p:nvSpPr>
          <p:cNvPr id="32" name="AutoShape 124"/>
          <p:cNvSpPr>
            <a:spLocks noChangeAspect="1"/>
          </p:cNvSpPr>
          <p:nvPr/>
        </p:nvSpPr>
        <p:spPr bwMode="auto">
          <a:xfrm>
            <a:off x="6185519" y="3509070"/>
            <a:ext cx="391622" cy="3115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3"/>
                  <a:pt x="21335" y="310"/>
                </a:cubicBezTo>
                <a:cubicBezTo>
                  <a:pt x="21511" y="518"/>
                  <a:pt x="21599" y="760"/>
                  <a:pt x="21599" y="1048"/>
                </a:cubicBezTo>
                <a:lnTo>
                  <a:pt x="21599" y="16238"/>
                </a:lnTo>
                <a:cubicBezTo>
                  <a:pt x="21599" y="16523"/>
                  <a:pt x="21511" y="16767"/>
                  <a:pt x="21335" y="16969"/>
                </a:cubicBezTo>
                <a:cubicBezTo>
                  <a:pt x="21161" y="17173"/>
                  <a:pt x="20943" y="17274"/>
                  <a:pt x="20684" y="17274"/>
                </a:cubicBezTo>
                <a:lnTo>
                  <a:pt x="19807" y="17274"/>
                </a:lnTo>
                <a:lnTo>
                  <a:pt x="19807" y="17369"/>
                </a:lnTo>
                <a:cubicBezTo>
                  <a:pt x="19807" y="17948"/>
                  <a:pt x="19709" y="18498"/>
                  <a:pt x="19513" y="19017"/>
                </a:cubicBezTo>
                <a:cubicBezTo>
                  <a:pt x="19317" y="19535"/>
                  <a:pt x="19060" y="19984"/>
                  <a:pt x="18746" y="20361"/>
                </a:cubicBezTo>
                <a:cubicBezTo>
                  <a:pt x="18433" y="20738"/>
                  <a:pt x="18051" y="21038"/>
                  <a:pt x="17608" y="21263"/>
                </a:cubicBezTo>
                <a:cubicBezTo>
                  <a:pt x="17167" y="21487"/>
                  <a:pt x="16697" y="21599"/>
                  <a:pt x="16197" y="21599"/>
                </a:cubicBezTo>
                <a:cubicBezTo>
                  <a:pt x="15705" y="21599"/>
                  <a:pt x="15237" y="21487"/>
                  <a:pt x="14796" y="21263"/>
                </a:cubicBezTo>
                <a:cubicBezTo>
                  <a:pt x="14353" y="21038"/>
                  <a:pt x="13973" y="20738"/>
                  <a:pt x="13653" y="20361"/>
                </a:cubicBezTo>
                <a:cubicBezTo>
                  <a:pt x="13332" y="19984"/>
                  <a:pt x="13077" y="19535"/>
                  <a:pt x="12886" y="19017"/>
                </a:cubicBezTo>
                <a:cubicBezTo>
                  <a:pt x="12695" y="18498"/>
                  <a:pt x="12600" y="17948"/>
                  <a:pt x="12600" y="17369"/>
                </a:cubicBezTo>
                <a:lnTo>
                  <a:pt x="12600" y="17274"/>
                </a:lnTo>
                <a:lnTo>
                  <a:pt x="9000" y="17274"/>
                </a:lnTo>
                <a:lnTo>
                  <a:pt x="9000" y="17369"/>
                </a:lnTo>
                <a:cubicBezTo>
                  <a:pt x="9000" y="17948"/>
                  <a:pt x="8904" y="18498"/>
                  <a:pt x="8713" y="19017"/>
                </a:cubicBezTo>
                <a:cubicBezTo>
                  <a:pt x="8522" y="19535"/>
                  <a:pt x="8265" y="19984"/>
                  <a:pt x="7946" y="20361"/>
                </a:cubicBezTo>
                <a:cubicBezTo>
                  <a:pt x="7628" y="20738"/>
                  <a:pt x="7244" y="21038"/>
                  <a:pt x="6803" y="21263"/>
                </a:cubicBezTo>
                <a:cubicBezTo>
                  <a:pt x="6360" y="21487"/>
                  <a:pt x="5894" y="21599"/>
                  <a:pt x="5402" y="21599"/>
                </a:cubicBezTo>
                <a:cubicBezTo>
                  <a:pt x="4910" y="21599"/>
                  <a:pt x="4442" y="21487"/>
                  <a:pt x="4004" y="21263"/>
                </a:cubicBezTo>
                <a:cubicBezTo>
                  <a:pt x="3558" y="21038"/>
                  <a:pt x="3178" y="20738"/>
                  <a:pt x="2857" y="20361"/>
                </a:cubicBezTo>
                <a:cubicBezTo>
                  <a:pt x="2537" y="19984"/>
                  <a:pt x="2282" y="19535"/>
                  <a:pt x="2091" y="19017"/>
                </a:cubicBezTo>
                <a:cubicBezTo>
                  <a:pt x="1900" y="18498"/>
                  <a:pt x="1804" y="17948"/>
                  <a:pt x="1804" y="17369"/>
                </a:cubicBezTo>
                <a:lnTo>
                  <a:pt x="1804" y="17274"/>
                </a:lnTo>
                <a:lnTo>
                  <a:pt x="891" y="17274"/>
                </a:lnTo>
                <a:cubicBezTo>
                  <a:pt x="646" y="17274"/>
                  <a:pt x="438" y="17168"/>
                  <a:pt x="262" y="16960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8"/>
                </a:lnTo>
                <a:cubicBezTo>
                  <a:pt x="0" y="10441"/>
                  <a:pt x="26" y="10205"/>
                  <a:pt x="68" y="9960"/>
                </a:cubicBezTo>
                <a:cubicBezTo>
                  <a:pt x="117" y="9715"/>
                  <a:pt x="186" y="9474"/>
                  <a:pt x="274" y="9229"/>
                </a:cubicBezTo>
                <a:cubicBezTo>
                  <a:pt x="364" y="8984"/>
                  <a:pt x="470" y="8751"/>
                  <a:pt x="592" y="8526"/>
                </a:cubicBezTo>
                <a:cubicBezTo>
                  <a:pt x="712" y="8301"/>
                  <a:pt x="837" y="8114"/>
                  <a:pt x="959" y="7964"/>
                </a:cubicBezTo>
                <a:lnTo>
                  <a:pt x="3573" y="4906"/>
                </a:lnTo>
                <a:cubicBezTo>
                  <a:pt x="3697" y="4759"/>
                  <a:pt x="3857" y="4613"/>
                  <a:pt x="4053" y="4474"/>
                </a:cubicBezTo>
                <a:cubicBezTo>
                  <a:pt x="4248" y="4330"/>
                  <a:pt x="4449" y="4209"/>
                  <a:pt x="4657" y="4109"/>
                </a:cubicBezTo>
                <a:cubicBezTo>
                  <a:pt x="4863" y="4005"/>
                  <a:pt x="5071" y="3927"/>
                  <a:pt x="5277" y="3867"/>
                </a:cubicBezTo>
                <a:cubicBezTo>
                  <a:pt x="5485" y="3806"/>
                  <a:pt x="5686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8" y="518"/>
                  <a:pt x="7082" y="310"/>
                </a:cubicBezTo>
                <a:cubicBezTo>
                  <a:pt x="7258" y="103"/>
                  <a:pt x="7464" y="0"/>
                  <a:pt x="7699" y="0"/>
                </a:cubicBezTo>
                <a:lnTo>
                  <a:pt x="20684" y="0"/>
                </a:lnTo>
                <a:close/>
                <a:moveTo>
                  <a:pt x="6791" y="6438"/>
                </a:moveTo>
                <a:lnTo>
                  <a:pt x="5877" y="6438"/>
                </a:lnTo>
                <a:cubicBezTo>
                  <a:pt x="5799" y="6438"/>
                  <a:pt x="5676" y="6478"/>
                  <a:pt x="5510" y="6550"/>
                </a:cubicBezTo>
                <a:cubicBezTo>
                  <a:pt x="5341" y="6625"/>
                  <a:pt x="5223" y="6703"/>
                  <a:pt x="5152" y="6784"/>
                </a:cubicBezTo>
                <a:lnTo>
                  <a:pt x="2539" y="9830"/>
                </a:lnTo>
                <a:cubicBezTo>
                  <a:pt x="2478" y="9902"/>
                  <a:pt x="2412" y="10040"/>
                  <a:pt x="2351" y="10239"/>
                </a:cubicBezTo>
                <a:cubicBezTo>
                  <a:pt x="2289" y="10435"/>
                  <a:pt x="2257" y="10579"/>
                  <a:pt x="2257" y="10671"/>
                </a:cubicBezTo>
                <a:lnTo>
                  <a:pt x="2257" y="11527"/>
                </a:lnTo>
                <a:lnTo>
                  <a:pt x="6795" y="11527"/>
                </a:lnTo>
                <a:lnTo>
                  <a:pt x="6795" y="6438"/>
                </a:lnTo>
                <a:close/>
                <a:moveTo>
                  <a:pt x="5395" y="18942"/>
                </a:moveTo>
                <a:cubicBezTo>
                  <a:pt x="5760" y="18942"/>
                  <a:pt x="6075" y="18789"/>
                  <a:pt x="6340" y="18481"/>
                </a:cubicBezTo>
                <a:cubicBezTo>
                  <a:pt x="6600" y="18173"/>
                  <a:pt x="6732" y="17804"/>
                  <a:pt x="6732" y="17372"/>
                </a:cubicBezTo>
                <a:cubicBezTo>
                  <a:pt x="6732" y="16940"/>
                  <a:pt x="6600" y="16569"/>
                  <a:pt x="6340" y="16252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7" y="15786"/>
                  <a:pt x="4714" y="15941"/>
                  <a:pt x="4444" y="16246"/>
                </a:cubicBezTo>
                <a:cubicBezTo>
                  <a:pt x="4180" y="16557"/>
                  <a:pt x="4045" y="16932"/>
                  <a:pt x="4045" y="17372"/>
                </a:cubicBezTo>
                <a:cubicBezTo>
                  <a:pt x="4045" y="17804"/>
                  <a:pt x="4180" y="18173"/>
                  <a:pt x="4444" y="18481"/>
                </a:cubicBezTo>
                <a:cubicBezTo>
                  <a:pt x="4714" y="18789"/>
                  <a:pt x="5027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09" y="18173"/>
                  <a:pt x="17544" y="17804"/>
                  <a:pt x="17544" y="17372"/>
                </a:cubicBezTo>
                <a:cubicBezTo>
                  <a:pt x="17544" y="16940"/>
                  <a:pt x="17412" y="16569"/>
                  <a:pt x="17150" y="16252"/>
                </a:cubicBezTo>
                <a:cubicBezTo>
                  <a:pt x="16890" y="15944"/>
                  <a:pt x="16572" y="15786"/>
                  <a:pt x="16195" y="15786"/>
                </a:cubicBezTo>
                <a:cubicBezTo>
                  <a:pt x="15827" y="15786"/>
                  <a:pt x="15514" y="15941"/>
                  <a:pt x="15249" y="16246"/>
                </a:cubicBezTo>
                <a:cubicBezTo>
                  <a:pt x="14990" y="16557"/>
                  <a:pt x="14857" y="16932"/>
                  <a:pt x="14857" y="17372"/>
                </a:cubicBezTo>
                <a:cubicBezTo>
                  <a:pt x="14857" y="17804"/>
                  <a:pt x="14990" y="18173"/>
                  <a:pt x="15249" y="18481"/>
                </a:cubicBezTo>
                <a:cubicBezTo>
                  <a:pt x="15511" y="18789"/>
                  <a:pt x="15825" y="18942"/>
                  <a:pt x="16195" y="18942"/>
                </a:cubicBezTo>
              </a:path>
            </a:pathLst>
          </a:custGeom>
          <a:solidFill>
            <a:srgbClr val="17B59E"/>
          </a:solidFill>
          <a:ln>
            <a:noFill/>
          </a:ln>
          <a:effectLst/>
        </p:spPr>
        <p:txBody>
          <a:bodyPr lIns="74863" tIns="74863" rIns="74863" bIns="74863" anchor="ctr"/>
          <a:lstStyle/>
          <a:p>
            <a:pPr defTabSz="673100">
              <a:defRPr/>
            </a:pPr>
            <a:endParaRPr lang="es-ES" sz="5300" dirty="0">
              <a:solidFill>
                <a:srgbClr val="282E33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微软雅黑" panose="020B0503020204020204" pitchFamily="34" charset="-122"/>
              <a:cs typeface="Gill Sans" charset="0"/>
              <a:sym typeface="Gill Sans" charset="0"/>
            </a:endParaRPr>
          </a:p>
        </p:txBody>
      </p:sp>
      <p:sp>
        <p:nvSpPr>
          <p:cNvPr id="33" name="Freeform 290"/>
          <p:cNvSpPr>
            <a:spLocks noChangeAspect="1" noChangeArrowheads="1"/>
          </p:cNvSpPr>
          <p:nvPr/>
        </p:nvSpPr>
        <p:spPr bwMode="auto">
          <a:xfrm>
            <a:off x="6193700" y="1757779"/>
            <a:ext cx="428834" cy="330651"/>
          </a:xfrm>
          <a:custGeom>
            <a:avLst/>
            <a:gdLst>
              <a:gd name="T0" fmla="*/ 995 w 996"/>
              <a:gd name="T1" fmla="*/ 409 h 770"/>
              <a:gd name="T2" fmla="*/ 836 w 996"/>
              <a:gd name="T3" fmla="*/ 409 h 770"/>
              <a:gd name="T4" fmla="*/ 543 w 996"/>
              <a:gd name="T5" fmla="*/ 192 h 770"/>
              <a:gd name="T6" fmla="*/ 384 w 996"/>
              <a:gd name="T7" fmla="*/ 275 h 770"/>
              <a:gd name="T8" fmla="*/ 360 w 996"/>
              <a:gd name="T9" fmla="*/ 158 h 770"/>
              <a:gd name="T10" fmla="*/ 702 w 996"/>
              <a:gd name="T11" fmla="*/ 33 h 770"/>
              <a:gd name="T12" fmla="*/ 836 w 996"/>
              <a:gd name="T13" fmla="*/ 133 h 770"/>
              <a:gd name="T14" fmla="*/ 334 w 996"/>
              <a:gd name="T15" fmla="*/ 626 h 770"/>
              <a:gd name="T16" fmla="*/ 276 w 996"/>
              <a:gd name="T17" fmla="*/ 551 h 770"/>
              <a:gd name="T18" fmla="*/ 209 w 996"/>
              <a:gd name="T19" fmla="*/ 484 h 770"/>
              <a:gd name="T20" fmla="*/ 109 w 996"/>
              <a:gd name="T21" fmla="*/ 434 h 770"/>
              <a:gd name="T22" fmla="*/ 159 w 996"/>
              <a:gd name="T23" fmla="*/ 535 h 770"/>
              <a:gd name="T24" fmla="*/ 226 w 996"/>
              <a:gd name="T25" fmla="*/ 602 h 770"/>
              <a:gd name="T26" fmla="*/ 293 w 996"/>
              <a:gd name="T27" fmla="*/ 668 h 770"/>
              <a:gd name="T28" fmla="*/ 393 w 996"/>
              <a:gd name="T29" fmla="*/ 727 h 770"/>
              <a:gd name="T30" fmla="*/ 334 w 996"/>
              <a:gd name="T31" fmla="*/ 626 h 770"/>
              <a:gd name="T32" fmla="*/ 594 w 996"/>
              <a:gd name="T33" fmla="*/ 267 h 770"/>
              <a:gd name="T34" fmla="*/ 443 w 996"/>
              <a:gd name="T35" fmla="*/ 301 h 770"/>
              <a:gd name="T36" fmla="*/ 284 w 996"/>
              <a:gd name="T37" fmla="*/ 217 h 770"/>
              <a:gd name="T38" fmla="*/ 460 w 996"/>
              <a:gd name="T39" fmla="*/ 50 h 770"/>
              <a:gd name="T40" fmla="*/ 184 w 996"/>
              <a:gd name="T41" fmla="*/ 100 h 770"/>
              <a:gd name="T42" fmla="*/ 0 w 996"/>
              <a:gd name="T43" fmla="*/ 66 h 770"/>
              <a:gd name="T44" fmla="*/ 50 w 996"/>
              <a:gd name="T45" fmla="*/ 443 h 770"/>
              <a:gd name="T46" fmla="*/ 234 w 996"/>
              <a:gd name="T47" fmla="*/ 392 h 770"/>
              <a:gd name="T48" fmla="*/ 293 w 996"/>
              <a:gd name="T49" fmla="*/ 468 h 770"/>
              <a:gd name="T50" fmla="*/ 360 w 996"/>
              <a:gd name="T51" fmla="*/ 535 h 770"/>
              <a:gd name="T52" fmla="*/ 426 w 996"/>
              <a:gd name="T53" fmla="*/ 610 h 770"/>
              <a:gd name="T54" fmla="*/ 477 w 996"/>
              <a:gd name="T55" fmla="*/ 727 h 770"/>
              <a:gd name="T56" fmla="*/ 543 w 996"/>
              <a:gd name="T57" fmla="*/ 660 h 770"/>
              <a:gd name="T58" fmla="*/ 485 w 996"/>
              <a:gd name="T59" fmla="*/ 585 h 770"/>
              <a:gd name="T60" fmla="*/ 569 w 996"/>
              <a:gd name="T61" fmla="*/ 668 h 770"/>
              <a:gd name="T62" fmla="*/ 627 w 996"/>
              <a:gd name="T63" fmla="*/ 602 h 770"/>
              <a:gd name="T64" fmla="*/ 652 w 996"/>
              <a:gd name="T65" fmla="*/ 610 h 770"/>
              <a:gd name="T66" fmla="*/ 719 w 996"/>
              <a:gd name="T67" fmla="*/ 543 h 770"/>
              <a:gd name="T68" fmla="*/ 727 w 996"/>
              <a:gd name="T69" fmla="*/ 526 h 770"/>
              <a:gd name="T70" fmla="*/ 786 w 996"/>
              <a:gd name="T71" fmla="*/ 535 h 770"/>
              <a:gd name="T72" fmla="*/ 786 w 996"/>
              <a:gd name="T73" fmla="*/ 468 h 7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96" h="770">
                <a:moveTo>
                  <a:pt x="995" y="100"/>
                </a:moveTo>
                <a:cubicBezTo>
                  <a:pt x="995" y="409"/>
                  <a:pt x="995" y="409"/>
                  <a:pt x="995" y="409"/>
                </a:cubicBezTo>
                <a:cubicBezTo>
                  <a:pt x="995" y="409"/>
                  <a:pt x="928" y="426"/>
                  <a:pt x="920" y="426"/>
                </a:cubicBezTo>
                <a:cubicBezTo>
                  <a:pt x="903" y="426"/>
                  <a:pt x="861" y="443"/>
                  <a:pt x="836" y="409"/>
                </a:cubicBezTo>
                <a:cubicBezTo>
                  <a:pt x="786" y="367"/>
                  <a:pt x="619" y="192"/>
                  <a:pt x="619" y="192"/>
                </a:cubicBezTo>
                <a:cubicBezTo>
                  <a:pt x="619" y="192"/>
                  <a:pt x="594" y="167"/>
                  <a:pt x="543" y="192"/>
                </a:cubicBezTo>
                <a:cubicBezTo>
                  <a:pt x="502" y="217"/>
                  <a:pt x="443" y="250"/>
                  <a:pt x="418" y="259"/>
                </a:cubicBezTo>
                <a:cubicBezTo>
                  <a:pt x="410" y="267"/>
                  <a:pt x="393" y="275"/>
                  <a:pt x="384" y="275"/>
                </a:cubicBezTo>
                <a:cubicBezTo>
                  <a:pt x="351" y="275"/>
                  <a:pt x="326" y="242"/>
                  <a:pt x="326" y="209"/>
                </a:cubicBezTo>
                <a:cubicBezTo>
                  <a:pt x="326" y="183"/>
                  <a:pt x="343" y="167"/>
                  <a:pt x="360" y="158"/>
                </a:cubicBezTo>
                <a:cubicBezTo>
                  <a:pt x="426" y="116"/>
                  <a:pt x="552" y="50"/>
                  <a:pt x="602" y="16"/>
                </a:cubicBezTo>
                <a:cubicBezTo>
                  <a:pt x="635" y="0"/>
                  <a:pt x="652" y="0"/>
                  <a:pt x="702" y="33"/>
                </a:cubicBezTo>
                <a:cubicBezTo>
                  <a:pt x="752" y="83"/>
                  <a:pt x="803" y="125"/>
                  <a:pt x="803" y="125"/>
                </a:cubicBezTo>
                <a:cubicBezTo>
                  <a:pt x="803" y="125"/>
                  <a:pt x="819" y="133"/>
                  <a:pt x="836" y="133"/>
                </a:cubicBezTo>
                <a:cubicBezTo>
                  <a:pt x="878" y="125"/>
                  <a:pt x="995" y="100"/>
                  <a:pt x="995" y="100"/>
                </a:cubicBezTo>
                <a:close/>
                <a:moveTo>
                  <a:pt x="334" y="626"/>
                </a:moveTo>
                <a:cubicBezTo>
                  <a:pt x="343" y="610"/>
                  <a:pt x="343" y="585"/>
                  <a:pt x="326" y="568"/>
                </a:cubicBezTo>
                <a:cubicBezTo>
                  <a:pt x="309" y="551"/>
                  <a:pt x="293" y="551"/>
                  <a:pt x="276" y="551"/>
                </a:cubicBezTo>
                <a:cubicBezTo>
                  <a:pt x="276" y="535"/>
                  <a:pt x="276" y="510"/>
                  <a:pt x="259" y="501"/>
                </a:cubicBezTo>
                <a:cubicBezTo>
                  <a:pt x="251" y="484"/>
                  <a:pt x="226" y="476"/>
                  <a:pt x="209" y="484"/>
                </a:cubicBezTo>
                <a:cubicBezTo>
                  <a:pt x="217" y="468"/>
                  <a:pt x="209" y="443"/>
                  <a:pt x="201" y="426"/>
                </a:cubicBezTo>
                <a:cubicBezTo>
                  <a:pt x="176" y="401"/>
                  <a:pt x="134" y="409"/>
                  <a:pt x="109" y="434"/>
                </a:cubicBezTo>
                <a:cubicBezTo>
                  <a:pt x="92" y="451"/>
                  <a:pt x="75" y="501"/>
                  <a:pt x="92" y="526"/>
                </a:cubicBezTo>
                <a:cubicBezTo>
                  <a:pt x="117" y="551"/>
                  <a:pt x="142" y="535"/>
                  <a:pt x="159" y="535"/>
                </a:cubicBezTo>
                <a:cubicBezTo>
                  <a:pt x="159" y="551"/>
                  <a:pt x="142" y="568"/>
                  <a:pt x="159" y="593"/>
                </a:cubicBezTo>
                <a:cubicBezTo>
                  <a:pt x="176" y="618"/>
                  <a:pt x="209" y="602"/>
                  <a:pt x="226" y="602"/>
                </a:cubicBezTo>
                <a:cubicBezTo>
                  <a:pt x="217" y="618"/>
                  <a:pt x="201" y="643"/>
                  <a:pt x="226" y="668"/>
                </a:cubicBezTo>
                <a:cubicBezTo>
                  <a:pt x="242" y="685"/>
                  <a:pt x="276" y="677"/>
                  <a:pt x="293" y="668"/>
                </a:cubicBezTo>
                <a:cubicBezTo>
                  <a:pt x="284" y="693"/>
                  <a:pt x="268" y="710"/>
                  <a:pt x="293" y="744"/>
                </a:cubicBezTo>
                <a:cubicBezTo>
                  <a:pt x="318" y="769"/>
                  <a:pt x="368" y="752"/>
                  <a:pt x="393" y="727"/>
                </a:cubicBezTo>
                <a:cubicBezTo>
                  <a:pt x="418" y="702"/>
                  <a:pt x="418" y="668"/>
                  <a:pt x="393" y="643"/>
                </a:cubicBezTo>
                <a:cubicBezTo>
                  <a:pt x="376" y="626"/>
                  <a:pt x="360" y="626"/>
                  <a:pt x="334" y="626"/>
                </a:cubicBezTo>
                <a:close/>
                <a:moveTo>
                  <a:pt x="786" y="468"/>
                </a:moveTo>
                <a:cubicBezTo>
                  <a:pt x="610" y="284"/>
                  <a:pt x="694" y="367"/>
                  <a:pt x="594" y="267"/>
                </a:cubicBezTo>
                <a:cubicBezTo>
                  <a:pt x="594" y="267"/>
                  <a:pt x="569" y="234"/>
                  <a:pt x="527" y="259"/>
                </a:cubicBezTo>
                <a:cubicBezTo>
                  <a:pt x="502" y="267"/>
                  <a:pt x="468" y="284"/>
                  <a:pt x="443" y="301"/>
                </a:cubicBezTo>
                <a:cubicBezTo>
                  <a:pt x="418" y="309"/>
                  <a:pt x="393" y="317"/>
                  <a:pt x="384" y="317"/>
                </a:cubicBezTo>
                <a:cubicBezTo>
                  <a:pt x="326" y="317"/>
                  <a:pt x="284" y="267"/>
                  <a:pt x="284" y="217"/>
                </a:cubicBezTo>
                <a:cubicBezTo>
                  <a:pt x="284" y="175"/>
                  <a:pt x="301" y="142"/>
                  <a:pt x="334" y="125"/>
                </a:cubicBezTo>
                <a:cubicBezTo>
                  <a:pt x="368" y="100"/>
                  <a:pt x="460" y="50"/>
                  <a:pt x="460" y="50"/>
                </a:cubicBezTo>
                <a:cubicBezTo>
                  <a:pt x="460" y="50"/>
                  <a:pt x="435" y="8"/>
                  <a:pt x="376" y="8"/>
                </a:cubicBezTo>
                <a:cubicBezTo>
                  <a:pt x="309" y="8"/>
                  <a:pt x="184" y="100"/>
                  <a:pt x="184" y="100"/>
                </a:cubicBezTo>
                <a:cubicBezTo>
                  <a:pt x="184" y="100"/>
                  <a:pt x="150" y="116"/>
                  <a:pt x="100" y="10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426"/>
                  <a:pt x="0" y="426"/>
                  <a:pt x="0" y="426"/>
                </a:cubicBezTo>
                <a:cubicBezTo>
                  <a:pt x="0" y="426"/>
                  <a:pt x="25" y="434"/>
                  <a:pt x="50" y="443"/>
                </a:cubicBezTo>
                <a:cubicBezTo>
                  <a:pt x="59" y="426"/>
                  <a:pt x="67" y="409"/>
                  <a:pt x="83" y="392"/>
                </a:cubicBezTo>
                <a:cubicBezTo>
                  <a:pt x="125" y="351"/>
                  <a:pt x="192" y="351"/>
                  <a:pt x="234" y="392"/>
                </a:cubicBezTo>
                <a:cubicBezTo>
                  <a:pt x="242" y="409"/>
                  <a:pt x="251" y="417"/>
                  <a:pt x="251" y="434"/>
                </a:cubicBezTo>
                <a:cubicBezTo>
                  <a:pt x="268" y="443"/>
                  <a:pt x="284" y="451"/>
                  <a:pt x="293" y="468"/>
                </a:cubicBezTo>
                <a:cubicBezTo>
                  <a:pt x="309" y="476"/>
                  <a:pt x="318" y="493"/>
                  <a:pt x="318" y="510"/>
                </a:cubicBezTo>
                <a:cubicBezTo>
                  <a:pt x="334" y="510"/>
                  <a:pt x="351" y="518"/>
                  <a:pt x="360" y="535"/>
                </a:cubicBezTo>
                <a:cubicBezTo>
                  <a:pt x="376" y="551"/>
                  <a:pt x="384" y="568"/>
                  <a:pt x="384" y="585"/>
                </a:cubicBezTo>
                <a:cubicBezTo>
                  <a:pt x="401" y="585"/>
                  <a:pt x="418" y="593"/>
                  <a:pt x="426" y="610"/>
                </a:cubicBezTo>
                <a:cubicBezTo>
                  <a:pt x="451" y="635"/>
                  <a:pt x="460" y="668"/>
                  <a:pt x="451" y="702"/>
                </a:cubicBezTo>
                <a:cubicBezTo>
                  <a:pt x="460" y="702"/>
                  <a:pt x="468" y="718"/>
                  <a:pt x="477" y="727"/>
                </a:cubicBezTo>
                <a:cubicBezTo>
                  <a:pt x="493" y="744"/>
                  <a:pt x="527" y="744"/>
                  <a:pt x="543" y="727"/>
                </a:cubicBezTo>
                <a:cubicBezTo>
                  <a:pt x="560" y="710"/>
                  <a:pt x="560" y="677"/>
                  <a:pt x="543" y="660"/>
                </a:cubicBezTo>
                <a:lnTo>
                  <a:pt x="535" y="660"/>
                </a:lnTo>
                <a:cubicBezTo>
                  <a:pt x="485" y="602"/>
                  <a:pt x="477" y="593"/>
                  <a:pt x="485" y="585"/>
                </a:cubicBezTo>
                <a:cubicBezTo>
                  <a:pt x="493" y="585"/>
                  <a:pt x="502" y="593"/>
                  <a:pt x="560" y="660"/>
                </a:cubicBezTo>
                <a:cubicBezTo>
                  <a:pt x="569" y="668"/>
                  <a:pt x="569" y="668"/>
                  <a:pt x="569" y="668"/>
                </a:cubicBezTo>
                <a:cubicBezTo>
                  <a:pt x="585" y="685"/>
                  <a:pt x="610" y="685"/>
                  <a:pt x="627" y="668"/>
                </a:cubicBezTo>
                <a:cubicBezTo>
                  <a:pt x="644" y="652"/>
                  <a:pt x="644" y="618"/>
                  <a:pt x="627" y="602"/>
                </a:cubicBezTo>
                <a:cubicBezTo>
                  <a:pt x="569" y="535"/>
                  <a:pt x="560" y="526"/>
                  <a:pt x="560" y="518"/>
                </a:cubicBezTo>
                <a:cubicBezTo>
                  <a:pt x="569" y="518"/>
                  <a:pt x="594" y="551"/>
                  <a:pt x="652" y="610"/>
                </a:cubicBezTo>
                <a:cubicBezTo>
                  <a:pt x="669" y="626"/>
                  <a:pt x="702" y="626"/>
                  <a:pt x="719" y="610"/>
                </a:cubicBezTo>
                <a:cubicBezTo>
                  <a:pt x="727" y="593"/>
                  <a:pt x="736" y="568"/>
                  <a:pt x="719" y="543"/>
                </a:cubicBezTo>
                <a:cubicBezTo>
                  <a:pt x="644" y="468"/>
                  <a:pt x="644" y="468"/>
                  <a:pt x="652" y="459"/>
                </a:cubicBezTo>
                <a:lnTo>
                  <a:pt x="727" y="526"/>
                </a:lnTo>
                <a:cubicBezTo>
                  <a:pt x="727" y="535"/>
                  <a:pt x="727" y="535"/>
                  <a:pt x="727" y="535"/>
                </a:cubicBezTo>
                <a:cubicBezTo>
                  <a:pt x="744" y="551"/>
                  <a:pt x="769" y="551"/>
                  <a:pt x="786" y="535"/>
                </a:cubicBezTo>
                <a:cubicBezTo>
                  <a:pt x="803" y="510"/>
                  <a:pt x="803" y="484"/>
                  <a:pt x="786" y="468"/>
                </a:cubicBezTo>
                <a:close/>
                <a:moveTo>
                  <a:pt x="786" y="468"/>
                </a:moveTo>
                <a:lnTo>
                  <a:pt x="786" y="468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  <a:effectLst/>
        </p:spPr>
        <p:txBody>
          <a:bodyPr wrap="none" lIns="134755" tIns="67378" rIns="134755" bIns="67378" anchor="ctr"/>
          <a:lstStyle/>
          <a:p>
            <a:pPr>
              <a:defRPr/>
            </a:pPr>
            <a:endParaRPr lang="en-US" sz="2100" dirty="0">
              <a:solidFill>
                <a:srgbClr val="282E33"/>
              </a:solidFill>
              <a:latin typeface="微软雅黑" panose="020B0503020204020204" pitchFamily="34" charset="-122"/>
              <a:ea typeface="宋体" panose="02010600030101010101" pitchFamily="2" charset="-122"/>
            </a:endParaRPr>
          </a:p>
        </p:txBody>
      </p:sp>
      <p:sp>
        <p:nvSpPr>
          <p:cNvPr id="34" name="Freeform 526"/>
          <p:cNvSpPr>
            <a:spLocks noChangeAspect="1" noChangeArrowheads="1"/>
          </p:cNvSpPr>
          <p:nvPr/>
        </p:nvSpPr>
        <p:spPr bwMode="auto">
          <a:xfrm>
            <a:off x="2455726" y="3447784"/>
            <a:ext cx="331187" cy="427404"/>
          </a:xfrm>
          <a:custGeom>
            <a:avLst/>
            <a:gdLst>
              <a:gd name="T0" fmla="*/ 719 w 1222"/>
              <a:gd name="T1" fmla="*/ 1338 h 1581"/>
              <a:gd name="T2" fmla="*/ 686 w 1222"/>
              <a:gd name="T3" fmla="*/ 1221 h 1581"/>
              <a:gd name="T4" fmla="*/ 686 w 1222"/>
              <a:gd name="T5" fmla="*/ 359 h 1581"/>
              <a:gd name="T6" fmla="*/ 719 w 1222"/>
              <a:gd name="T7" fmla="*/ 243 h 1581"/>
              <a:gd name="T8" fmla="*/ 17 w 1222"/>
              <a:gd name="T9" fmla="*/ 460 h 1581"/>
              <a:gd name="T10" fmla="*/ 0 w 1222"/>
              <a:gd name="T11" fmla="*/ 794 h 1581"/>
              <a:gd name="T12" fmla="*/ 17 w 1222"/>
              <a:gd name="T13" fmla="*/ 1120 h 1581"/>
              <a:gd name="T14" fmla="*/ 502 w 1222"/>
              <a:gd name="T15" fmla="*/ 1530 h 1581"/>
              <a:gd name="T16" fmla="*/ 493 w 1222"/>
              <a:gd name="T17" fmla="*/ 1112 h 1581"/>
              <a:gd name="T18" fmla="*/ 284 w 1222"/>
              <a:gd name="T19" fmla="*/ 1120 h 1581"/>
              <a:gd name="T20" fmla="*/ 284 w 1222"/>
              <a:gd name="T21" fmla="*/ 794 h 1581"/>
              <a:gd name="T22" fmla="*/ 284 w 1222"/>
              <a:gd name="T23" fmla="*/ 460 h 1581"/>
              <a:gd name="T24" fmla="*/ 493 w 1222"/>
              <a:gd name="T25" fmla="*/ 468 h 1581"/>
              <a:gd name="T26" fmla="*/ 502 w 1222"/>
              <a:gd name="T27" fmla="*/ 58 h 1581"/>
              <a:gd name="T28" fmla="*/ 17 w 1222"/>
              <a:gd name="T29" fmla="*/ 460 h 1581"/>
              <a:gd name="T30" fmla="*/ 602 w 1222"/>
              <a:gd name="T31" fmla="*/ 911 h 1581"/>
              <a:gd name="T32" fmla="*/ 493 w 1222"/>
              <a:gd name="T33" fmla="*/ 861 h 1581"/>
              <a:gd name="T34" fmla="*/ 543 w 1222"/>
              <a:gd name="T35" fmla="*/ 828 h 1581"/>
              <a:gd name="T36" fmla="*/ 610 w 1222"/>
              <a:gd name="T37" fmla="*/ 778 h 1581"/>
              <a:gd name="T38" fmla="*/ 627 w 1222"/>
              <a:gd name="T39" fmla="*/ 660 h 1581"/>
              <a:gd name="T40" fmla="*/ 476 w 1222"/>
              <a:gd name="T41" fmla="*/ 677 h 1581"/>
              <a:gd name="T42" fmla="*/ 510 w 1222"/>
              <a:gd name="T43" fmla="*/ 736 h 1581"/>
              <a:gd name="T44" fmla="*/ 560 w 1222"/>
              <a:gd name="T45" fmla="*/ 677 h 1581"/>
              <a:gd name="T46" fmla="*/ 585 w 1222"/>
              <a:gd name="T47" fmla="*/ 719 h 1581"/>
              <a:gd name="T48" fmla="*/ 502 w 1222"/>
              <a:gd name="T49" fmla="*/ 803 h 1581"/>
              <a:gd name="T50" fmla="*/ 410 w 1222"/>
              <a:gd name="T51" fmla="*/ 911 h 1581"/>
              <a:gd name="T52" fmla="*/ 819 w 1222"/>
              <a:gd name="T53" fmla="*/ 811 h 1581"/>
              <a:gd name="T54" fmla="*/ 794 w 1222"/>
              <a:gd name="T55" fmla="*/ 635 h 1581"/>
              <a:gd name="T56" fmla="*/ 644 w 1222"/>
              <a:gd name="T57" fmla="*/ 853 h 1581"/>
              <a:gd name="T58" fmla="*/ 744 w 1222"/>
              <a:gd name="T59" fmla="*/ 911 h 1581"/>
              <a:gd name="T60" fmla="*/ 803 w 1222"/>
              <a:gd name="T61" fmla="*/ 853 h 1581"/>
              <a:gd name="T62" fmla="*/ 844 w 1222"/>
              <a:gd name="T63" fmla="*/ 811 h 1581"/>
              <a:gd name="T64" fmla="*/ 786 w 1222"/>
              <a:gd name="T65" fmla="*/ 686 h 1581"/>
              <a:gd name="T66" fmla="*/ 694 w 1222"/>
              <a:gd name="T67" fmla="*/ 811 h 1581"/>
              <a:gd name="T68" fmla="*/ 694 w 1222"/>
              <a:gd name="T69" fmla="*/ 811 h 1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22" h="1581">
                <a:moveTo>
                  <a:pt x="1221" y="794"/>
                </a:moveTo>
                <a:cubicBezTo>
                  <a:pt x="1221" y="1079"/>
                  <a:pt x="995" y="1313"/>
                  <a:pt x="719" y="1338"/>
                </a:cubicBezTo>
                <a:cubicBezTo>
                  <a:pt x="719" y="1329"/>
                  <a:pt x="711" y="1313"/>
                  <a:pt x="711" y="1296"/>
                </a:cubicBezTo>
                <a:cubicBezTo>
                  <a:pt x="711" y="1296"/>
                  <a:pt x="702" y="1262"/>
                  <a:pt x="686" y="1221"/>
                </a:cubicBezTo>
                <a:cubicBezTo>
                  <a:pt x="911" y="1212"/>
                  <a:pt x="1095" y="1028"/>
                  <a:pt x="1095" y="794"/>
                </a:cubicBezTo>
                <a:cubicBezTo>
                  <a:pt x="1095" y="560"/>
                  <a:pt x="911" y="368"/>
                  <a:pt x="686" y="359"/>
                </a:cubicBezTo>
                <a:cubicBezTo>
                  <a:pt x="702" y="326"/>
                  <a:pt x="711" y="293"/>
                  <a:pt x="711" y="284"/>
                </a:cubicBezTo>
                <a:cubicBezTo>
                  <a:pt x="711" y="276"/>
                  <a:pt x="719" y="259"/>
                  <a:pt x="719" y="243"/>
                </a:cubicBezTo>
                <a:cubicBezTo>
                  <a:pt x="995" y="267"/>
                  <a:pt x="1221" y="510"/>
                  <a:pt x="1221" y="794"/>
                </a:cubicBezTo>
                <a:close/>
                <a:moveTo>
                  <a:pt x="17" y="460"/>
                </a:moveTo>
                <a:cubicBezTo>
                  <a:pt x="8" y="568"/>
                  <a:pt x="0" y="677"/>
                  <a:pt x="0" y="786"/>
                </a:cubicBezTo>
                <a:lnTo>
                  <a:pt x="0" y="794"/>
                </a:lnTo>
                <a:lnTo>
                  <a:pt x="0" y="803"/>
                </a:lnTo>
                <a:cubicBezTo>
                  <a:pt x="0" y="911"/>
                  <a:pt x="8" y="1012"/>
                  <a:pt x="17" y="1120"/>
                </a:cubicBezTo>
                <a:cubicBezTo>
                  <a:pt x="42" y="1396"/>
                  <a:pt x="259" y="1580"/>
                  <a:pt x="468" y="1538"/>
                </a:cubicBezTo>
                <a:cubicBezTo>
                  <a:pt x="485" y="1530"/>
                  <a:pt x="493" y="1530"/>
                  <a:pt x="502" y="1530"/>
                </a:cubicBezTo>
                <a:cubicBezTo>
                  <a:pt x="552" y="1505"/>
                  <a:pt x="594" y="1471"/>
                  <a:pt x="644" y="1438"/>
                </a:cubicBezTo>
                <a:cubicBezTo>
                  <a:pt x="702" y="1396"/>
                  <a:pt x="569" y="1070"/>
                  <a:pt x="493" y="1112"/>
                </a:cubicBezTo>
                <a:cubicBezTo>
                  <a:pt x="460" y="1129"/>
                  <a:pt x="376" y="1196"/>
                  <a:pt x="343" y="1196"/>
                </a:cubicBezTo>
                <a:cubicBezTo>
                  <a:pt x="309" y="1204"/>
                  <a:pt x="293" y="1162"/>
                  <a:pt x="284" y="1120"/>
                </a:cubicBezTo>
                <a:cubicBezTo>
                  <a:pt x="276" y="1028"/>
                  <a:pt x="284" y="903"/>
                  <a:pt x="284" y="803"/>
                </a:cubicBezTo>
                <a:cubicBezTo>
                  <a:pt x="284" y="794"/>
                  <a:pt x="284" y="794"/>
                  <a:pt x="284" y="794"/>
                </a:cubicBezTo>
                <a:cubicBezTo>
                  <a:pt x="284" y="786"/>
                  <a:pt x="284" y="786"/>
                  <a:pt x="284" y="786"/>
                </a:cubicBezTo>
                <a:cubicBezTo>
                  <a:pt x="284" y="677"/>
                  <a:pt x="276" y="560"/>
                  <a:pt x="284" y="460"/>
                </a:cubicBezTo>
                <a:cubicBezTo>
                  <a:pt x="293" y="426"/>
                  <a:pt x="309" y="385"/>
                  <a:pt x="343" y="385"/>
                </a:cubicBezTo>
                <a:cubicBezTo>
                  <a:pt x="376" y="393"/>
                  <a:pt x="460" y="452"/>
                  <a:pt x="493" y="468"/>
                </a:cubicBezTo>
                <a:cubicBezTo>
                  <a:pt x="569" y="510"/>
                  <a:pt x="702" y="184"/>
                  <a:pt x="644" y="142"/>
                </a:cubicBezTo>
                <a:cubicBezTo>
                  <a:pt x="594" y="117"/>
                  <a:pt x="552" y="75"/>
                  <a:pt x="502" y="58"/>
                </a:cubicBezTo>
                <a:cubicBezTo>
                  <a:pt x="493" y="50"/>
                  <a:pt x="485" y="50"/>
                  <a:pt x="468" y="50"/>
                </a:cubicBezTo>
                <a:cubicBezTo>
                  <a:pt x="259" y="0"/>
                  <a:pt x="42" y="184"/>
                  <a:pt x="17" y="460"/>
                </a:cubicBezTo>
                <a:close/>
                <a:moveTo>
                  <a:pt x="410" y="911"/>
                </a:moveTo>
                <a:cubicBezTo>
                  <a:pt x="602" y="911"/>
                  <a:pt x="602" y="911"/>
                  <a:pt x="602" y="911"/>
                </a:cubicBezTo>
                <a:cubicBezTo>
                  <a:pt x="610" y="861"/>
                  <a:pt x="610" y="861"/>
                  <a:pt x="610" y="861"/>
                </a:cubicBezTo>
                <a:cubicBezTo>
                  <a:pt x="493" y="861"/>
                  <a:pt x="493" y="861"/>
                  <a:pt x="493" y="861"/>
                </a:cubicBezTo>
                <a:cubicBezTo>
                  <a:pt x="493" y="861"/>
                  <a:pt x="502" y="853"/>
                  <a:pt x="510" y="853"/>
                </a:cubicBezTo>
                <a:cubicBezTo>
                  <a:pt x="510" y="845"/>
                  <a:pt x="527" y="836"/>
                  <a:pt x="543" y="828"/>
                </a:cubicBezTo>
                <a:cubicBezTo>
                  <a:pt x="569" y="811"/>
                  <a:pt x="569" y="811"/>
                  <a:pt x="569" y="811"/>
                </a:cubicBezTo>
                <a:cubicBezTo>
                  <a:pt x="585" y="803"/>
                  <a:pt x="602" y="786"/>
                  <a:pt x="610" y="778"/>
                </a:cubicBezTo>
                <a:cubicBezTo>
                  <a:pt x="627" y="761"/>
                  <a:pt x="635" y="744"/>
                  <a:pt x="644" y="719"/>
                </a:cubicBezTo>
                <a:cubicBezTo>
                  <a:pt x="652" y="694"/>
                  <a:pt x="644" y="677"/>
                  <a:pt x="627" y="660"/>
                </a:cubicBezTo>
                <a:cubicBezTo>
                  <a:pt x="619" y="644"/>
                  <a:pt x="594" y="635"/>
                  <a:pt x="569" y="635"/>
                </a:cubicBezTo>
                <a:cubicBezTo>
                  <a:pt x="527" y="635"/>
                  <a:pt x="502" y="644"/>
                  <a:pt x="476" y="677"/>
                </a:cubicBezTo>
                <a:cubicBezTo>
                  <a:pt x="468" y="686"/>
                  <a:pt x="460" y="711"/>
                  <a:pt x="452" y="736"/>
                </a:cubicBezTo>
                <a:cubicBezTo>
                  <a:pt x="510" y="736"/>
                  <a:pt x="510" y="736"/>
                  <a:pt x="510" y="736"/>
                </a:cubicBezTo>
                <a:cubicBezTo>
                  <a:pt x="510" y="719"/>
                  <a:pt x="518" y="702"/>
                  <a:pt x="518" y="694"/>
                </a:cubicBezTo>
                <a:cubicBezTo>
                  <a:pt x="527" y="686"/>
                  <a:pt x="543" y="677"/>
                  <a:pt x="560" y="677"/>
                </a:cubicBezTo>
                <a:cubicBezTo>
                  <a:pt x="569" y="677"/>
                  <a:pt x="577" y="686"/>
                  <a:pt x="585" y="694"/>
                </a:cubicBezTo>
                <a:cubicBezTo>
                  <a:pt x="585" y="702"/>
                  <a:pt x="594" y="711"/>
                  <a:pt x="585" y="719"/>
                </a:cubicBezTo>
                <a:cubicBezTo>
                  <a:pt x="585" y="736"/>
                  <a:pt x="577" y="744"/>
                  <a:pt x="560" y="761"/>
                </a:cubicBezTo>
                <a:cubicBezTo>
                  <a:pt x="552" y="769"/>
                  <a:pt x="535" y="778"/>
                  <a:pt x="502" y="803"/>
                </a:cubicBezTo>
                <a:cubicBezTo>
                  <a:pt x="468" y="819"/>
                  <a:pt x="452" y="836"/>
                  <a:pt x="435" y="861"/>
                </a:cubicBezTo>
                <a:cubicBezTo>
                  <a:pt x="426" y="878"/>
                  <a:pt x="418" y="895"/>
                  <a:pt x="410" y="911"/>
                </a:cubicBezTo>
                <a:close/>
                <a:moveTo>
                  <a:pt x="844" y="811"/>
                </a:moveTo>
                <a:cubicBezTo>
                  <a:pt x="819" y="811"/>
                  <a:pt x="819" y="811"/>
                  <a:pt x="819" y="811"/>
                </a:cubicBezTo>
                <a:cubicBezTo>
                  <a:pt x="853" y="635"/>
                  <a:pt x="853" y="635"/>
                  <a:pt x="853" y="635"/>
                </a:cubicBezTo>
                <a:cubicBezTo>
                  <a:pt x="794" y="635"/>
                  <a:pt x="794" y="635"/>
                  <a:pt x="794" y="635"/>
                </a:cubicBezTo>
                <a:cubicBezTo>
                  <a:pt x="652" y="803"/>
                  <a:pt x="652" y="803"/>
                  <a:pt x="652" y="803"/>
                </a:cubicBezTo>
                <a:cubicBezTo>
                  <a:pt x="644" y="853"/>
                  <a:pt x="644" y="853"/>
                  <a:pt x="644" y="853"/>
                </a:cubicBezTo>
                <a:cubicBezTo>
                  <a:pt x="753" y="853"/>
                  <a:pt x="753" y="853"/>
                  <a:pt x="753" y="853"/>
                </a:cubicBezTo>
                <a:cubicBezTo>
                  <a:pt x="744" y="911"/>
                  <a:pt x="744" y="911"/>
                  <a:pt x="744" y="911"/>
                </a:cubicBezTo>
                <a:cubicBezTo>
                  <a:pt x="794" y="911"/>
                  <a:pt x="794" y="911"/>
                  <a:pt x="794" y="911"/>
                </a:cubicBezTo>
                <a:cubicBezTo>
                  <a:pt x="803" y="853"/>
                  <a:pt x="803" y="853"/>
                  <a:pt x="803" y="853"/>
                </a:cubicBezTo>
                <a:cubicBezTo>
                  <a:pt x="836" y="853"/>
                  <a:pt x="836" y="853"/>
                  <a:pt x="836" y="853"/>
                </a:cubicBezTo>
                <a:lnTo>
                  <a:pt x="844" y="811"/>
                </a:lnTo>
                <a:close/>
                <a:moveTo>
                  <a:pt x="694" y="811"/>
                </a:moveTo>
                <a:cubicBezTo>
                  <a:pt x="786" y="686"/>
                  <a:pt x="786" y="686"/>
                  <a:pt x="786" y="686"/>
                </a:cubicBezTo>
                <a:cubicBezTo>
                  <a:pt x="761" y="811"/>
                  <a:pt x="761" y="811"/>
                  <a:pt x="761" y="811"/>
                </a:cubicBezTo>
                <a:lnTo>
                  <a:pt x="694" y="811"/>
                </a:lnTo>
                <a:close/>
                <a:moveTo>
                  <a:pt x="694" y="811"/>
                </a:moveTo>
                <a:lnTo>
                  <a:pt x="694" y="81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  <a:effectLst/>
        </p:spPr>
        <p:txBody>
          <a:bodyPr wrap="none" lIns="179670" tIns="89834" rIns="179670" bIns="89834" anchor="ctr"/>
          <a:lstStyle/>
          <a:p>
            <a:pPr>
              <a:defRPr/>
            </a:pPr>
            <a:endParaRPr lang="en-US" sz="2100" dirty="0">
              <a:solidFill>
                <a:srgbClr val="282E33"/>
              </a:solidFill>
              <a:latin typeface="微软雅黑" panose="020B0503020204020204" pitchFamily="34" charset="-122"/>
              <a:ea typeface="宋体" panose="02010600030101010101" pitchFamily="2" charset="-122"/>
            </a:endParaRPr>
          </a:p>
        </p:txBody>
      </p:sp>
      <p:cxnSp>
        <p:nvCxnSpPr>
          <p:cNvPr id="35" name="Straight Connector 37"/>
          <p:cNvCxnSpPr/>
          <p:nvPr/>
        </p:nvCxnSpPr>
        <p:spPr>
          <a:xfrm>
            <a:off x="2900147" y="1852211"/>
            <a:ext cx="588096" cy="0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8"/>
          <p:cNvCxnSpPr/>
          <p:nvPr/>
        </p:nvCxnSpPr>
        <p:spPr>
          <a:xfrm>
            <a:off x="2900147" y="3627419"/>
            <a:ext cx="588096" cy="0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9"/>
          <p:cNvCxnSpPr/>
          <p:nvPr/>
        </p:nvCxnSpPr>
        <p:spPr>
          <a:xfrm>
            <a:off x="5455422" y="1852211"/>
            <a:ext cx="588096" cy="0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40"/>
          <p:cNvCxnSpPr/>
          <p:nvPr/>
        </p:nvCxnSpPr>
        <p:spPr>
          <a:xfrm>
            <a:off x="5455422" y="3627419"/>
            <a:ext cx="588096" cy="0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4155">
        <p14:pan dir="u"/>
      </p:transition>
    </mc:Choice>
    <mc:Fallback>
      <p:transition spd="slow" advTm="4155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41" name="文本框 40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" name="Bent Arrow 5"/>
          <p:cNvSpPr/>
          <p:nvPr/>
        </p:nvSpPr>
        <p:spPr bwMode="auto">
          <a:xfrm rot="2700000">
            <a:off x="3555378" y="1433318"/>
            <a:ext cx="211065" cy="1167861"/>
          </a:xfrm>
          <a:prstGeom prst="bentArrow">
            <a:avLst>
              <a:gd name="adj1" fmla="val 13663"/>
              <a:gd name="adj2" fmla="val 25006"/>
              <a:gd name="adj3" fmla="val 43568"/>
              <a:gd name="adj4" fmla="val 0"/>
            </a:avLst>
          </a:prstGeom>
          <a:solidFill>
            <a:srgbClr val="595959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3" name="Rectangle 6"/>
          <p:cNvSpPr/>
          <p:nvPr/>
        </p:nvSpPr>
        <p:spPr bwMode="auto">
          <a:xfrm rot="2700000" flipV="1">
            <a:off x="3163508" y="2414075"/>
            <a:ext cx="211065" cy="29196"/>
          </a:xfrm>
          <a:prstGeom prst="rect">
            <a:avLst/>
          </a:prstGeom>
          <a:solidFill>
            <a:srgbClr val="1273B8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4" name="Bent Arrow 8"/>
          <p:cNvSpPr/>
          <p:nvPr/>
        </p:nvSpPr>
        <p:spPr bwMode="auto">
          <a:xfrm rot="18900000">
            <a:off x="3539536" y="3106068"/>
            <a:ext cx="212020" cy="1162598"/>
          </a:xfrm>
          <a:prstGeom prst="bentArrow">
            <a:avLst>
              <a:gd name="adj1" fmla="val 13663"/>
              <a:gd name="adj2" fmla="val 25006"/>
              <a:gd name="adj3" fmla="val 43568"/>
              <a:gd name="adj4" fmla="val 0"/>
            </a:avLst>
          </a:prstGeom>
          <a:solidFill>
            <a:srgbClr val="17B59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5" name="Rectangle 9"/>
          <p:cNvSpPr/>
          <p:nvPr/>
        </p:nvSpPr>
        <p:spPr bwMode="auto">
          <a:xfrm rot="18900000" flipV="1">
            <a:off x="3952824" y="4062939"/>
            <a:ext cx="212020" cy="29064"/>
          </a:xfrm>
          <a:prstGeom prst="rect">
            <a:avLst/>
          </a:prstGeom>
          <a:solidFill>
            <a:srgbClr val="196E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6" name="Bent Arrow 11"/>
          <p:cNvSpPr/>
          <p:nvPr/>
        </p:nvSpPr>
        <p:spPr bwMode="auto">
          <a:xfrm rot="18900000" flipH="1" flipV="1">
            <a:off x="5224635" y="1428563"/>
            <a:ext cx="212020" cy="1162598"/>
          </a:xfrm>
          <a:prstGeom prst="bentArrow">
            <a:avLst>
              <a:gd name="adj1" fmla="val 13663"/>
              <a:gd name="adj2" fmla="val 25006"/>
              <a:gd name="adj3" fmla="val 43568"/>
              <a:gd name="adj4" fmla="val 0"/>
            </a:avLst>
          </a:prstGeom>
          <a:solidFill>
            <a:srgbClr val="17B59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7" name="Rectangle 12"/>
          <p:cNvSpPr/>
          <p:nvPr/>
        </p:nvSpPr>
        <p:spPr bwMode="auto">
          <a:xfrm rot="18900000" flipH="1">
            <a:off x="4811348" y="1605225"/>
            <a:ext cx="212020" cy="29064"/>
          </a:xfrm>
          <a:prstGeom prst="rect">
            <a:avLst/>
          </a:prstGeom>
          <a:solidFill>
            <a:srgbClr val="196E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8" name="Bent Arrow 14"/>
          <p:cNvSpPr/>
          <p:nvPr/>
        </p:nvSpPr>
        <p:spPr bwMode="auto">
          <a:xfrm rot="2700000" flipH="1" flipV="1">
            <a:off x="5248422" y="3118730"/>
            <a:ext cx="211065" cy="1167861"/>
          </a:xfrm>
          <a:prstGeom prst="bentArrow">
            <a:avLst>
              <a:gd name="adj1" fmla="val 13663"/>
              <a:gd name="adj2" fmla="val 25006"/>
              <a:gd name="adj3" fmla="val 43568"/>
              <a:gd name="adj4" fmla="val 0"/>
            </a:avLst>
          </a:prstGeom>
          <a:solidFill>
            <a:srgbClr val="595959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9" name="Rectangle 15"/>
          <p:cNvSpPr/>
          <p:nvPr/>
        </p:nvSpPr>
        <p:spPr bwMode="auto">
          <a:xfrm rot="2700000" flipH="1">
            <a:off x="5640292" y="3276637"/>
            <a:ext cx="211065" cy="29196"/>
          </a:xfrm>
          <a:prstGeom prst="rect">
            <a:avLst/>
          </a:prstGeom>
          <a:solidFill>
            <a:srgbClr val="1273B8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10" name="Text Placeholder 2"/>
          <p:cNvSpPr txBox="1"/>
          <p:nvPr/>
        </p:nvSpPr>
        <p:spPr>
          <a:xfrm>
            <a:off x="6055642" y="1603418"/>
            <a:ext cx="1758967" cy="238647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08967" y="1842066"/>
            <a:ext cx="203477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12" name="Text Placeholder 2"/>
          <p:cNvSpPr txBox="1"/>
          <p:nvPr/>
        </p:nvSpPr>
        <p:spPr>
          <a:xfrm>
            <a:off x="6055642" y="3291528"/>
            <a:ext cx="1758967" cy="238647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08967" y="3530176"/>
            <a:ext cx="203477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14" name="Text Placeholder 2"/>
          <p:cNvSpPr txBox="1"/>
          <p:nvPr/>
        </p:nvSpPr>
        <p:spPr>
          <a:xfrm>
            <a:off x="857208" y="3291529"/>
            <a:ext cx="2091484" cy="238646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7208" y="3530176"/>
            <a:ext cx="20347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9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16" name="Text Placeholder 2"/>
          <p:cNvSpPr txBox="1"/>
          <p:nvPr/>
        </p:nvSpPr>
        <p:spPr>
          <a:xfrm>
            <a:off x="1157259" y="1603420"/>
            <a:ext cx="1791433" cy="238646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57208" y="1842066"/>
            <a:ext cx="20347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9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18" name="Rounded Rectangle 20"/>
          <p:cNvSpPr/>
          <p:nvPr/>
        </p:nvSpPr>
        <p:spPr bwMode="auto">
          <a:xfrm rot="18900000" flipV="1">
            <a:off x="4761959" y="2337440"/>
            <a:ext cx="1049764" cy="1045032"/>
          </a:xfrm>
          <a:prstGeom prst="roundRect">
            <a:avLst>
              <a:gd name="adj" fmla="val 9646"/>
            </a:avLst>
          </a:prstGeom>
          <a:solidFill>
            <a:srgbClr val="59595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grpSp>
        <p:nvGrpSpPr>
          <p:cNvPr id="19" name="Group 34"/>
          <p:cNvGrpSpPr/>
          <p:nvPr/>
        </p:nvGrpSpPr>
        <p:grpSpPr>
          <a:xfrm>
            <a:off x="5062009" y="2668162"/>
            <a:ext cx="433424" cy="417729"/>
            <a:chOff x="2339975" y="3200401"/>
            <a:chExt cx="249238" cy="241301"/>
          </a:xfrm>
          <a:solidFill>
            <a:schemeClr val="bg1"/>
          </a:solidFill>
        </p:grpSpPr>
        <p:sp>
          <p:nvSpPr>
            <p:cNvPr id="20" name="Rectangle 18"/>
            <p:cNvSpPr>
              <a:spLocks noChangeArrowheads="1"/>
            </p:cNvSpPr>
            <p:nvPr/>
          </p:nvSpPr>
          <p:spPr bwMode="auto">
            <a:xfrm>
              <a:off x="2428875" y="3297238"/>
              <a:ext cx="28575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21" name="Rectangle 19"/>
            <p:cNvSpPr>
              <a:spLocks noChangeArrowheads="1"/>
            </p:cNvSpPr>
            <p:nvPr/>
          </p:nvSpPr>
          <p:spPr bwMode="auto">
            <a:xfrm>
              <a:off x="2473325" y="3297238"/>
              <a:ext cx="28575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22" name="Rectangle 20"/>
            <p:cNvSpPr>
              <a:spLocks noChangeArrowheads="1"/>
            </p:cNvSpPr>
            <p:nvPr/>
          </p:nvSpPr>
          <p:spPr bwMode="auto">
            <a:xfrm>
              <a:off x="2516188" y="3297238"/>
              <a:ext cx="28575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23" name="Rectangle 21"/>
            <p:cNvSpPr>
              <a:spLocks noChangeArrowheads="1"/>
            </p:cNvSpPr>
            <p:nvPr/>
          </p:nvSpPr>
          <p:spPr bwMode="auto">
            <a:xfrm>
              <a:off x="2428875" y="3338513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24" name="Rectangle 22"/>
            <p:cNvSpPr>
              <a:spLocks noChangeArrowheads="1"/>
            </p:cNvSpPr>
            <p:nvPr/>
          </p:nvSpPr>
          <p:spPr bwMode="auto">
            <a:xfrm>
              <a:off x="2473325" y="3338513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25" name="Rectangle 23"/>
            <p:cNvSpPr>
              <a:spLocks noChangeArrowheads="1"/>
            </p:cNvSpPr>
            <p:nvPr/>
          </p:nvSpPr>
          <p:spPr bwMode="auto">
            <a:xfrm>
              <a:off x="2516188" y="3338513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26" name="Rectangle 24"/>
            <p:cNvSpPr>
              <a:spLocks noChangeArrowheads="1"/>
            </p:cNvSpPr>
            <p:nvPr/>
          </p:nvSpPr>
          <p:spPr bwMode="auto">
            <a:xfrm>
              <a:off x="2428875" y="3378201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2386013" y="3338513"/>
              <a:ext cx="25400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28" name="Rectangle 26"/>
            <p:cNvSpPr>
              <a:spLocks noChangeArrowheads="1"/>
            </p:cNvSpPr>
            <p:nvPr/>
          </p:nvSpPr>
          <p:spPr bwMode="auto">
            <a:xfrm>
              <a:off x="2386013" y="3378201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29" name="Rectangle 27"/>
            <p:cNvSpPr>
              <a:spLocks noChangeArrowheads="1"/>
            </p:cNvSpPr>
            <p:nvPr/>
          </p:nvSpPr>
          <p:spPr bwMode="auto">
            <a:xfrm>
              <a:off x="2473325" y="3378201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30" name="Rectangle 28"/>
            <p:cNvSpPr>
              <a:spLocks noChangeArrowheads="1"/>
            </p:cNvSpPr>
            <p:nvPr/>
          </p:nvSpPr>
          <p:spPr bwMode="auto">
            <a:xfrm>
              <a:off x="2516188" y="3378201"/>
              <a:ext cx="28575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31" name="Freeform 29"/>
            <p:cNvSpPr>
              <a:spLocks noEditPoints="1"/>
            </p:cNvSpPr>
            <p:nvPr/>
          </p:nvSpPr>
          <p:spPr bwMode="auto">
            <a:xfrm>
              <a:off x="2339975" y="3217864"/>
              <a:ext cx="249238" cy="223838"/>
            </a:xfrm>
            <a:custGeom>
              <a:avLst/>
              <a:gdLst>
                <a:gd name="T0" fmla="*/ 157 w 157"/>
                <a:gd name="T1" fmla="*/ 0 h 141"/>
                <a:gd name="T2" fmla="*/ 135 w 157"/>
                <a:gd name="T3" fmla="*/ 0 h 141"/>
                <a:gd name="T4" fmla="*/ 135 w 157"/>
                <a:gd name="T5" fmla="*/ 15 h 141"/>
                <a:gd name="T6" fmla="*/ 114 w 157"/>
                <a:gd name="T7" fmla="*/ 15 h 141"/>
                <a:gd name="T8" fmla="*/ 114 w 157"/>
                <a:gd name="T9" fmla="*/ 0 h 141"/>
                <a:gd name="T10" fmla="*/ 47 w 157"/>
                <a:gd name="T11" fmla="*/ 0 h 141"/>
                <a:gd name="T12" fmla="*/ 47 w 157"/>
                <a:gd name="T13" fmla="*/ 15 h 141"/>
                <a:gd name="T14" fmla="*/ 25 w 157"/>
                <a:gd name="T15" fmla="*/ 15 h 141"/>
                <a:gd name="T16" fmla="*/ 25 w 157"/>
                <a:gd name="T17" fmla="*/ 0 h 141"/>
                <a:gd name="T18" fmla="*/ 0 w 157"/>
                <a:gd name="T19" fmla="*/ 0 h 141"/>
                <a:gd name="T20" fmla="*/ 0 w 157"/>
                <a:gd name="T21" fmla="*/ 141 h 141"/>
                <a:gd name="T22" fmla="*/ 12 w 157"/>
                <a:gd name="T23" fmla="*/ 141 h 141"/>
                <a:gd name="T24" fmla="*/ 146 w 157"/>
                <a:gd name="T25" fmla="*/ 141 h 141"/>
                <a:gd name="T26" fmla="*/ 157 w 157"/>
                <a:gd name="T27" fmla="*/ 141 h 141"/>
                <a:gd name="T28" fmla="*/ 157 w 157"/>
                <a:gd name="T29" fmla="*/ 0 h 141"/>
                <a:gd name="T30" fmla="*/ 146 w 157"/>
                <a:gd name="T31" fmla="*/ 129 h 141"/>
                <a:gd name="T32" fmla="*/ 12 w 157"/>
                <a:gd name="T33" fmla="*/ 129 h 141"/>
                <a:gd name="T34" fmla="*/ 12 w 157"/>
                <a:gd name="T35" fmla="*/ 40 h 141"/>
                <a:gd name="T36" fmla="*/ 146 w 157"/>
                <a:gd name="T37" fmla="*/ 40 h 141"/>
                <a:gd name="T38" fmla="*/ 146 w 157"/>
                <a:gd name="T39" fmla="*/ 12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7" h="141">
                  <a:moveTo>
                    <a:pt x="157" y="0"/>
                  </a:moveTo>
                  <a:lnTo>
                    <a:pt x="135" y="0"/>
                  </a:lnTo>
                  <a:lnTo>
                    <a:pt x="135" y="15"/>
                  </a:lnTo>
                  <a:lnTo>
                    <a:pt x="114" y="15"/>
                  </a:lnTo>
                  <a:lnTo>
                    <a:pt x="114" y="0"/>
                  </a:lnTo>
                  <a:lnTo>
                    <a:pt x="47" y="0"/>
                  </a:lnTo>
                  <a:lnTo>
                    <a:pt x="47" y="15"/>
                  </a:lnTo>
                  <a:lnTo>
                    <a:pt x="25" y="15"/>
                  </a:lnTo>
                  <a:lnTo>
                    <a:pt x="25" y="0"/>
                  </a:lnTo>
                  <a:lnTo>
                    <a:pt x="0" y="0"/>
                  </a:lnTo>
                  <a:lnTo>
                    <a:pt x="0" y="141"/>
                  </a:lnTo>
                  <a:lnTo>
                    <a:pt x="12" y="141"/>
                  </a:lnTo>
                  <a:lnTo>
                    <a:pt x="146" y="141"/>
                  </a:lnTo>
                  <a:lnTo>
                    <a:pt x="157" y="141"/>
                  </a:lnTo>
                  <a:lnTo>
                    <a:pt x="157" y="0"/>
                  </a:lnTo>
                  <a:close/>
                  <a:moveTo>
                    <a:pt x="146" y="129"/>
                  </a:moveTo>
                  <a:lnTo>
                    <a:pt x="12" y="129"/>
                  </a:lnTo>
                  <a:lnTo>
                    <a:pt x="12" y="40"/>
                  </a:lnTo>
                  <a:lnTo>
                    <a:pt x="146" y="40"/>
                  </a:lnTo>
                  <a:lnTo>
                    <a:pt x="14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32" name="Rectangle 30"/>
            <p:cNvSpPr>
              <a:spLocks noChangeArrowheads="1"/>
            </p:cNvSpPr>
            <p:nvPr/>
          </p:nvSpPr>
          <p:spPr bwMode="auto">
            <a:xfrm>
              <a:off x="2387600" y="3200401"/>
              <a:ext cx="20638" cy="349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  <p:sp>
          <p:nvSpPr>
            <p:cNvPr id="33" name="Rectangle 31"/>
            <p:cNvSpPr>
              <a:spLocks noChangeArrowheads="1"/>
            </p:cNvSpPr>
            <p:nvPr/>
          </p:nvSpPr>
          <p:spPr bwMode="auto">
            <a:xfrm>
              <a:off x="2525713" y="3200401"/>
              <a:ext cx="23813" cy="349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endParaRPr>
            </a:p>
          </p:txBody>
        </p:sp>
      </p:grpSp>
      <p:sp>
        <p:nvSpPr>
          <p:cNvPr id="34" name="Rounded Rectangle 17"/>
          <p:cNvSpPr/>
          <p:nvPr/>
        </p:nvSpPr>
        <p:spPr bwMode="auto">
          <a:xfrm rot="18900000" flipV="1">
            <a:off x="3982549" y="3113336"/>
            <a:ext cx="1049764" cy="1045032"/>
          </a:xfrm>
          <a:prstGeom prst="roundRect">
            <a:avLst>
              <a:gd name="adj" fmla="val 9646"/>
            </a:avLst>
          </a:prstGeom>
          <a:solidFill>
            <a:srgbClr val="17B59E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35" name="Shape 719"/>
          <p:cNvSpPr/>
          <p:nvPr/>
        </p:nvSpPr>
        <p:spPr>
          <a:xfrm>
            <a:off x="4299790" y="3438332"/>
            <a:ext cx="415127" cy="3554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32" h="21446" extrusionOk="0">
                <a:moveTo>
                  <a:pt x="9262" y="7207"/>
                </a:moveTo>
                <a:lnTo>
                  <a:pt x="14475" y="11108"/>
                </a:lnTo>
                <a:cubicBezTo>
                  <a:pt x="14915" y="11436"/>
                  <a:pt x="15500" y="11301"/>
                  <a:pt x="15796" y="10800"/>
                </a:cubicBezTo>
                <a:lnTo>
                  <a:pt x="21160" y="1771"/>
                </a:lnTo>
                <a:cubicBezTo>
                  <a:pt x="21464" y="1257"/>
                  <a:pt x="21354" y="555"/>
                  <a:pt x="20913" y="200"/>
                </a:cubicBezTo>
                <a:cubicBezTo>
                  <a:pt x="20472" y="-154"/>
                  <a:pt x="19869" y="-26"/>
                  <a:pt x="19564" y="487"/>
                </a:cubicBezTo>
                <a:lnTo>
                  <a:pt x="14734" y="8618"/>
                </a:lnTo>
                <a:lnTo>
                  <a:pt x="9490" y="4694"/>
                </a:lnTo>
                <a:cubicBezTo>
                  <a:pt x="9273" y="4532"/>
                  <a:pt x="9010" y="4478"/>
                  <a:pt x="8757" y="4541"/>
                </a:cubicBezTo>
                <a:cubicBezTo>
                  <a:pt x="8505" y="4607"/>
                  <a:pt x="8285" y="4785"/>
                  <a:pt x="8147" y="5039"/>
                </a:cubicBezTo>
                <a:lnTo>
                  <a:pt x="152" y="19712"/>
                </a:lnTo>
                <a:cubicBezTo>
                  <a:pt x="-136" y="20237"/>
                  <a:pt x="-2" y="20936"/>
                  <a:pt x="450" y="21269"/>
                </a:cubicBezTo>
                <a:cubicBezTo>
                  <a:pt x="611" y="21389"/>
                  <a:pt x="791" y="21446"/>
                  <a:pt x="969" y="21446"/>
                </a:cubicBezTo>
                <a:cubicBezTo>
                  <a:pt x="1290" y="21446"/>
                  <a:pt x="1604" y="21260"/>
                  <a:pt x="1788" y="20921"/>
                </a:cubicBezTo>
                <a:cubicBezTo>
                  <a:pt x="1788" y="20921"/>
                  <a:pt x="9262" y="7207"/>
                  <a:pt x="9262" y="7207"/>
                </a:cubicBezTo>
                <a:close/>
                <a:moveTo>
                  <a:pt x="19712" y="12707"/>
                </a:moveTo>
                <a:lnTo>
                  <a:pt x="14952" y="17715"/>
                </a:lnTo>
                <a:lnTo>
                  <a:pt x="9355" y="12653"/>
                </a:lnTo>
                <a:cubicBezTo>
                  <a:pt x="9249" y="12556"/>
                  <a:pt x="9125" y="12487"/>
                  <a:pt x="8994" y="12450"/>
                </a:cubicBezTo>
                <a:lnTo>
                  <a:pt x="8249" y="12234"/>
                </a:lnTo>
                <a:lnTo>
                  <a:pt x="7154" y="14242"/>
                </a:lnTo>
                <a:lnTo>
                  <a:pt x="8327" y="14582"/>
                </a:lnTo>
                <a:lnTo>
                  <a:pt x="14404" y="20078"/>
                </a:lnTo>
                <a:cubicBezTo>
                  <a:pt x="14580" y="20237"/>
                  <a:pt x="14789" y="20317"/>
                  <a:pt x="14999" y="20317"/>
                </a:cubicBezTo>
                <a:cubicBezTo>
                  <a:pt x="15232" y="20317"/>
                  <a:pt x="15466" y="20218"/>
                  <a:pt x="15650" y="20026"/>
                </a:cubicBezTo>
                <a:lnTo>
                  <a:pt x="21012" y="14382"/>
                </a:lnTo>
                <a:cubicBezTo>
                  <a:pt x="21410" y="13963"/>
                  <a:pt x="21441" y="13250"/>
                  <a:pt x="21081" y="12788"/>
                </a:cubicBezTo>
                <a:cubicBezTo>
                  <a:pt x="20722" y="12325"/>
                  <a:pt x="20109" y="12289"/>
                  <a:pt x="19712" y="12707"/>
                </a:cubicBezTo>
                <a:close/>
                <a:moveTo>
                  <a:pt x="735" y="12382"/>
                </a:moveTo>
                <a:lnTo>
                  <a:pt x="2190" y="12804"/>
                </a:lnTo>
                <a:lnTo>
                  <a:pt x="3284" y="10795"/>
                </a:lnTo>
                <a:lnTo>
                  <a:pt x="1204" y="10192"/>
                </a:lnTo>
                <a:cubicBezTo>
                  <a:pt x="683" y="10040"/>
                  <a:pt x="158" y="10410"/>
                  <a:pt x="28" y="11015"/>
                </a:cubicBezTo>
                <a:cubicBezTo>
                  <a:pt x="-100" y="11620"/>
                  <a:pt x="216" y="12231"/>
                  <a:pt x="735" y="12382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28080" tIns="28080" rIns="28080" bIns="2808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</a:p>
        </p:txBody>
      </p:sp>
      <p:sp>
        <p:nvSpPr>
          <p:cNvPr id="36" name="Rounded Rectangle 23"/>
          <p:cNvSpPr/>
          <p:nvPr/>
        </p:nvSpPr>
        <p:spPr bwMode="auto">
          <a:xfrm rot="18900000" flipV="1">
            <a:off x="3203140" y="2337440"/>
            <a:ext cx="1049764" cy="1045032"/>
          </a:xfrm>
          <a:prstGeom prst="roundRect">
            <a:avLst>
              <a:gd name="adj" fmla="val 9646"/>
            </a:avLst>
          </a:prstGeom>
          <a:solidFill>
            <a:srgbClr val="59595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spcFirstLastPara="0" vert="horz" wrap="square" lIns="41184" tIns="41184" rIns="41184" bIns="41184" numCol="1" spcCol="936" anchor="ctr" anchorCtr="0">
            <a:noAutofit/>
          </a:bodyPr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37" name="Shape 2102"/>
          <p:cNvSpPr/>
          <p:nvPr/>
        </p:nvSpPr>
        <p:spPr>
          <a:xfrm>
            <a:off x="3466468" y="2652564"/>
            <a:ext cx="508978" cy="4053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43" y="10800"/>
                </a:moveTo>
                <a:cubicBezTo>
                  <a:pt x="17065" y="10800"/>
                  <a:pt x="16800" y="11898"/>
                  <a:pt x="16709" y="12419"/>
                </a:cubicBezTo>
                <a:cubicBezTo>
                  <a:pt x="16115" y="15817"/>
                  <a:pt x="13696" y="18359"/>
                  <a:pt x="10800" y="18359"/>
                </a:cubicBezTo>
                <a:cubicBezTo>
                  <a:pt x="9130" y="18359"/>
                  <a:pt x="7618" y="17514"/>
                  <a:pt x="6524" y="16146"/>
                </a:cubicBezTo>
                <a:cubicBezTo>
                  <a:pt x="6018" y="15513"/>
                  <a:pt x="5198" y="15513"/>
                  <a:pt x="4691" y="16146"/>
                </a:cubicBezTo>
                <a:cubicBezTo>
                  <a:pt x="4185" y="16779"/>
                  <a:pt x="4185" y="17804"/>
                  <a:pt x="4691" y="18437"/>
                </a:cubicBezTo>
                <a:cubicBezTo>
                  <a:pt x="6255" y="20391"/>
                  <a:pt x="8415" y="21600"/>
                  <a:pt x="10800" y="21600"/>
                </a:cubicBezTo>
                <a:cubicBezTo>
                  <a:pt x="14669" y="21600"/>
                  <a:pt x="17943" y="18421"/>
                  <a:pt x="19043" y="14039"/>
                </a:cubicBezTo>
                <a:lnTo>
                  <a:pt x="21600" y="14039"/>
                </a:lnTo>
                <a:lnTo>
                  <a:pt x="21600" y="10800"/>
                </a:lnTo>
                <a:cubicBezTo>
                  <a:pt x="21600" y="10800"/>
                  <a:pt x="18143" y="10800"/>
                  <a:pt x="18143" y="10800"/>
                </a:cubicBezTo>
                <a:close/>
                <a:moveTo>
                  <a:pt x="4891" y="9180"/>
                </a:moveTo>
                <a:cubicBezTo>
                  <a:pt x="5484" y="5783"/>
                  <a:pt x="7904" y="3240"/>
                  <a:pt x="10800" y="3240"/>
                </a:cubicBezTo>
                <a:cubicBezTo>
                  <a:pt x="12470" y="3240"/>
                  <a:pt x="13982" y="4086"/>
                  <a:pt x="15076" y="5454"/>
                </a:cubicBezTo>
                <a:cubicBezTo>
                  <a:pt x="15582" y="6086"/>
                  <a:pt x="16404" y="6086"/>
                  <a:pt x="16909" y="5454"/>
                </a:cubicBezTo>
                <a:cubicBezTo>
                  <a:pt x="17415" y="4821"/>
                  <a:pt x="17415" y="3796"/>
                  <a:pt x="16909" y="3163"/>
                </a:cubicBezTo>
                <a:cubicBezTo>
                  <a:pt x="15346" y="1209"/>
                  <a:pt x="13186" y="0"/>
                  <a:pt x="10800" y="0"/>
                </a:cubicBezTo>
                <a:cubicBezTo>
                  <a:pt x="6931" y="0"/>
                  <a:pt x="3658" y="3178"/>
                  <a:pt x="2557" y="7560"/>
                </a:cubicBezTo>
                <a:lnTo>
                  <a:pt x="0" y="7560"/>
                </a:lnTo>
                <a:lnTo>
                  <a:pt x="0" y="10800"/>
                </a:lnTo>
                <a:lnTo>
                  <a:pt x="3457" y="10800"/>
                </a:lnTo>
                <a:cubicBezTo>
                  <a:pt x="4535" y="10800"/>
                  <a:pt x="4800" y="9702"/>
                  <a:pt x="4891" y="9180"/>
                </a:cubicBezTo>
                <a:close/>
                <a:moveTo>
                  <a:pt x="7343" y="10800"/>
                </a:moveTo>
                <a:cubicBezTo>
                  <a:pt x="7343" y="13185"/>
                  <a:pt x="8891" y="15120"/>
                  <a:pt x="10800" y="15120"/>
                </a:cubicBezTo>
                <a:cubicBezTo>
                  <a:pt x="12709" y="15120"/>
                  <a:pt x="14255" y="13185"/>
                  <a:pt x="14255" y="10800"/>
                </a:cubicBezTo>
                <a:cubicBezTo>
                  <a:pt x="14255" y="8415"/>
                  <a:pt x="12709" y="6480"/>
                  <a:pt x="10800" y="6480"/>
                </a:cubicBezTo>
                <a:cubicBezTo>
                  <a:pt x="8891" y="6480"/>
                  <a:pt x="7343" y="8415"/>
                  <a:pt x="7343" y="1080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28080" tIns="28080" rIns="28080" bIns="28080" numCol="1" anchor="ctr">
            <a:noAutofit/>
          </a:bodyPr>
          <a:lstStyle/>
          <a:p>
            <a:pPr lvl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8" name="Rounded Rectangle 26"/>
          <p:cNvSpPr/>
          <p:nvPr/>
        </p:nvSpPr>
        <p:spPr bwMode="auto">
          <a:xfrm rot="18900000" flipV="1">
            <a:off x="3982549" y="1561542"/>
            <a:ext cx="1049764" cy="1045032"/>
          </a:xfrm>
          <a:prstGeom prst="roundRect">
            <a:avLst>
              <a:gd name="adj" fmla="val 9646"/>
            </a:avLst>
          </a:prstGeom>
          <a:solidFill>
            <a:srgbClr val="17B59E"/>
          </a:solidFill>
          <a:ln w="9525">
            <a:noFill/>
            <a:round/>
          </a:ln>
        </p:spPr>
        <p:txBody>
          <a:bodyPr vert="horz" wrap="square" lIns="67391" tIns="33696" rIns="67391" bIns="33696" numCol="1" rtlCol="0" anchor="t" anchorCtr="0" compatLnSpc="1"/>
          <a:lstStyle/>
          <a:p>
            <a:pPr algn="ctr"/>
            <a:endParaRPr lang="en-US" dirty="0">
              <a:latin typeface="微软雅黑" panose="020B0503020204020204" pitchFamily="34" charset="-122"/>
            </a:endParaRPr>
          </a:p>
        </p:txBody>
      </p:sp>
      <p:sp>
        <p:nvSpPr>
          <p:cNvPr id="39" name="Freeform 56"/>
          <p:cNvSpPr/>
          <p:nvPr/>
        </p:nvSpPr>
        <p:spPr bwMode="auto">
          <a:xfrm>
            <a:off x="4300641" y="1911046"/>
            <a:ext cx="469862" cy="381759"/>
          </a:xfrm>
          <a:custGeom>
            <a:avLst/>
            <a:gdLst>
              <a:gd name="T0" fmla="*/ 307 w 382"/>
              <a:gd name="T1" fmla="*/ 135 h 312"/>
              <a:gd name="T2" fmla="*/ 362 w 382"/>
              <a:gd name="T3" fmla="*/ 71 h 312"/>
              <a:gd name="T4" fmla="*/ 238 w 382"/>
              <a:gd name="T5" fmla="*/ 25 h 312"/>
              <a:gd name="T6" fmla="*/ 229 w 382"/>
              <a:gd name="T7" fmla="*/ 19 h 312"/>
              <a:gd name="T8" fmla="*/ 229 w 382"/>
              <a:gd name="T9" fmla="*/ 134 h 312"/>
              <a:gd name="T10" fmla="*/ 180 w 382"/>
              <a:gd name="T11" fmla="*/ 214 h 312"/>
              <a:gd name="T12" fmla="*/ 86 w 382"/>
              <a:gd name="T13" fmla="*/ 189 h 312"/>
              <a:gd name="T14" fmla="*/ 129 w 382"/>
              <a:gd name="T15" fmla="*/ 97 h 312"/>
              <a:gd name="T16" fmla="*/ 190 w 382"/>
              <a:gd name="T17" fmla="*/ 93 h 312"/>
              <a:gd name="T18" fmla="*/ 190 w 382"/>
              <a:gd name="T19" fmla="*/ 4 h 312"/>
              <a:gd name="T20" fmla="*/ 154 w 382"/>
              <a:gd name="T21" fmla="*/ 0 h 312"/>
              <a:gd name="T22" fmla="*/ 0 w 382"/>
              <a:gd name="T23" fmla="*/ 156 h 312"/>
              <a:gd name="T24" fmla="*/ 154 w 382"/>
              <a:gd name="T25" fmla="*/ 312 h 312"/>
              <a:gd name="T26" fmla="*/ 308 w 382"/>
              <a:gd name="T27" fmla="*/ 156 h 312"/>
              <a:gd name="T28" fmla="*/ 307 w 382"/>
              <a:gd name="T29" fmla="*/ 135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2" h="312">
                <a:moveTo>
                  <a:pt x="307" y="135"/>
                </a:moveTo>
                <a:cubicBezTo>
                  <a:pt x="354" y="122"/>
                  <a:pt x="382" y="72"/>
                  <a:pt x="362" y="71"/>
                </a:cubicBezTo>
                <a:cubicBezTo>
                  <a:pt x="311" y="68"/>
                  <a:pt x="267" y="43"/>
                  <a:pt x="238" y="25"/>
                </a:cubicBezTo>
                <a:cubicBezTo>
                  <a:pt x="235" y="23"/>
                  <a:pt x="232" y="21"/>
                  <a:pt x="229" y="19"/>
                </a:cubicBezTo>
                <a:cubicBezTo>
                  <a:pt x="229" y="134"/>
                  <a:pt x="229" y="134"/>
                  <a:pt x="229" y="134"/>
                </a:cubicBezTo>
                <a:cubicBezTo>
                  <a:pt x="229" y="172"/>
                  <a:pt x="206" y="202"/>
                  <a:pt x="180" y="214"/>
                </a:cubicBezTo>
                <a:cubicBezTo>
                  <a:pt x="142" y="233"/>
                  <a:pt x="100" y="221"/>
                  <a:pt x="86" y="189"/>
                </a:cubicBezTo>
                <a:cubicBezTo>
                  <a:pt x="72" y="157"/>
                  <a:pt x="91" y="116"/>
                  <a:pt x="129" y="97"/>
                </a:cubicBezTo>
                <a:cubicBezTo>
                  <a:pt x="150" y="87"/>
                  <a:pt x="172" y="86"/>
                  <a:pt x="190" y="93"/>
                </a:cubicBezTo>
                <a:cubicBezTo>
                  <a:pt x="190" y="4"/>
                  <a:pt x="190" y="4"/>
                  <a:pt x="190" y="4"/>
                </a:cubicBezTo>
                <a:cubicBezTo>
                  <a:pt x="178" y="1"/>
                  <a:pt x="166" y="0"/>
                  <a:pt x="154" y="0"/>
                </a:cubicBezTo>
                <a:cubicBezTo>
                  <a:pt x="69" y="0"/>
                  <a:pt x="0" y="70"/>
                  <a:pt x="0" y="156"/>
                </a:cubicBezTo>
                <a:cubicBezTo>
                  <a:pt x="0" y="242"/>
                  <a:pt x="69" y="312"/>
                  <a:pt x="154" y="312"/>
                </a:cubicBezTo>
                <a:cubicBezTo>
                  <a:pt x="239" y="312"/>
                  <a:pt x="308" y="242"/>
                  <a:pt x="308" y="156"/>
                </a:cubicBezTo>
                <a:cubicBezTo>
                  <a:pt x="308" y="149"/>
                  <a:pt x="308" y="142"/>
                  <a:pt x="307" y="1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en-US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4568">
        <p14:pan dir="u"/>
      </p:transition>
    </mc:Choice>
    <mc:Fallback>
      <p:transition spd="slow" advTm="4568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" name="Freeform 81"/>
          <p:cNvSpPr/>
          <p:nvPr/>
        </p:nvSpPr>
        <p:spPr>
          <a:xfrm rot="2539609">
            <a:off x="5024461" y="3362385"/>
            <a:ext cx="473409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3" name="Freeform 82"/>
          <p:cNvSpPr/>
          <p:nvPr/>
        </p:nvSpPr>
        <p:spPr>
          <a:xfrm>
            <a:off x="5155374" y="2775436"/>
            <a:ext cx="518194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423229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4" name="Freeform 83"/>
          <p:cNvSpPr/>
          <p:nvPr/>
        </p:nvSpPr>
        <p:spPr>
          <a:xfrm rot="19060391">
            <a:off x="5024461" y="2188487"/>
            <a:ext cx="473409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5" name="Freeform 85"/>
          <p:cNvSpPr/>
          <p:nvPr/>
        </p:nvSpPr>
        <p:spPr>
          <a:xfrm>
            <a:off x="5320827" y="1394624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685">
              <a:lnSpc>
                <a:spcPct val="90000"/>
              </a:lnSpc>
              <a:spcAft>
                <a:spcPct val="35000"/>
              </a:spcAft>
              <a:defRPr/>
            </a:pPr>
            <a:endParaRPr lang="en-US" sz="24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6" name="Freeform 87"/>
          <p:cNvSpPr/>
          <p:nvPr/>
        </p:nvSpPr>
        <p:spPr>
          <a:xfrm>
            <a:off x="5623114" y="2411642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685">
              <a:lnSpc>
                <a:spcPct val="90000"/>
              </a:lnSpc>
              <a:spcAft>
                <a:spcPct val="35000"/>
              </a:spcAft>
              <a:defRPr/>
            </a:pPr>
            <a:endParaRPr lang="en-US" sz="24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7" name="Freeform 89"/>
          <p:cNvSpPr/>
          <p:nvPr/>
        </p:nvSpPr>
        <p:spPr>
          <a:xfrm>
            <a:off x="5320827" y="3445990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685">
              <a:lnSpc>
                <a:spcPct val="90000"/>
              </a:lnSpc>
              <a:spcAft>
                <a:spcPct val="35000"/>
              </a:spcAft>
              <a:defRPr/>
            </a:pPr>
            <a:endParaRPr lang="en-US" sz="24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8" name="Freeform 109"/>
          <p:cNvSpPr/>
          <p:nvPr/>
        </p:nvSpPr>
        <p:spPr>
          <a:xfrm>
            <a:off x="3840468" y="2187481"/>
            <a:ext cx="1267757" cy="1262038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685">
              <a:lnSpc>
                <a:spcPct val="90000"/>
              </a:lnSpc>
              <a:spcAft>
                <a:spcPct val="35000"/>
              </a:spcAft>
              <a:defRPr/>
            </a:pPr>
            <a:endParaRPr lang="en-US" sz="35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9" name="Freeform 28"/>
          <p:cNvSpPr/>
          <p:nvPr/>
        </p:nvSpPr>
        <p:spPr>
          <a:xfrm rot="19060391" flipH="1">
            <a:off x="3408186" y="3362385"/>
            <a:ext cx="473409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10" name="Freeform 29"/>
          <p:cNvSpPr/>
          <p:nvPr/>
        </p:nvSpPr>
        <p:spPr>
          <a:xfrm flipH="1">
            <a:off x="3264187" y="2775436"/>
            <a:ext cx="518194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423229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11" name="Freeform 30"/>
          <p:cNvSpPr/>
          <p:nvPr/>
        </p:nvSpPr>
        <p:spPr>
          <a:xfrm rot="2539609" flipH="1">
            <a:off x="3408186" y="2188487"/>
            <a:ext cx="473409" cy="7852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32211"/>
                </a:moveTo>
                <a:lnTo>
                  <a:pt x="386650" y="32211"/>
                </a:lnTo>
              </a:path>
            </a:pathLst>
          </a:cu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  <a:tailEnd type="oval"/>
          </a:ln>
          <a:effectLst/>
        </p:spPr>
      </p:sp>
      <p:sp>
        <p:nvSpPr>
          <p:cNvPr id="12" name="Freeform 31"/>
          <p:cNvSpPr/>
          <p:nvPr/>
        </p:nvSpPr>
        <p:spPr>
          <a:xfrm>
            <a:off x="2753153" y="1394624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685">
              <a:lnSpc>
                <a:spcPct val="90000"/>
              </a:lnSpc>
              <a:spcAft>
                <a:spcPct val="35000"/>
              </a:spcAft>
              <a:defRPr/>
            </a:pPr>
            <a:endParaRPr lang="en-US" sz="24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3" name="Freeform 32"/>
          <p:cNvSpPr/>
          <p:nvPr/>
        </p:nvSpPr>
        <p:spPr>
          <a:xfrm>
            <a:off x="2485482" y="2411642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685">
              <a:lnSpc>
                <a:spcPct val="90000"/>
              </a:lnSpc>
              <a:spcAft>
                <a:spcPct val="35000"/>
              </a:spcAft>
              <a:defRPr/>
            </a:pPr>
            <a:endParaRPr lang="en-US" sz="39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4" name="Freeform 33"/>
          <p:cNvSpPr/>
          <p:nvPr/>
        </p:nvSpPr>
        <p:spPr>
          <a:xfrm>
            <a:off x="2769017" y="3445990"/>
            <a:ext cx="809759" cy="806110"/>
          </a:xfrm>
          <a:custGeom>
            <a:avLst/>
            <a:gdLst>
              <a:gd name="connsiteX0" fmla="*/ 0 w 661361"/>
              <a:gd name="connsiteY0" fmla="*/ 330681 h 661361"/>
              <a:gd name="connsiteX1" fmla="*/ 96855 w 661361"/>
              <a:gd name="connsiteY1" fmla="*/ 96854 h 661361"/>
              <a:gd name="connsiteX2" fmla="*/ 330682 w 661361"/>
              <a:gd name="connsiteY2" fmla="*/ 0 h 661361"/>
              <a:gd name="connsiteX3" fmla="*/ 564509 w 661361"/>
              <a:gd name="connsiteY3" fmla="*/ 96855 h 661361"/>
              <a:gd name="connsiteX4" fmla="*/ 661363 w 661361"/>
              <a:gd name="connsiteY4" fmla="*/ 330682 h 661361"/>
              <a:gd name="connsiteX5" fmla="*/ 564509 w 661361"/>
              <a:gd name="connsiteY5" fmla="*/ 564509 h 661361"/>
              <a:gd name="connsiteX6" fmla="*/ 330682 w 661361"/>
              <a:gd name="connsiteY6" fmla="*/ 661363 h 661361"/>
              <a:gd name="connsiteX7" fmla="*/ 96855 w 661361"/>
              <a:gd name="connsiteY7" fmla="*/ 564509 h 661361"/>
              <a:gd name="connsiteX8" fmla="*/ 1 w 661361"/>
              <a:gd name="connsiteY8" fmla="*/ 330682 h 661361"/>
              <a:gd name="connsiteX9" fmla="*/ 0 w 661361"/>
              <a:gd name="connsiteY9" fmla="*/ 330681 h 661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1361" h="661361">
                <a:moveTo>
                  <a:pt x="0" y="330681"/>
                </a:moveTo>
                <a:cubicBezTo>
                  <a:pt x="0" y="242979"/>
                  <a:pt x="34840" y="158869"/>
                  <a:pt x="96855" y="96854"/>
                </a:cubicBezTo>
                <a:cubicBezTo>
                  <a:pt x="158870" y="34839"/>
                  <a:pt x="242980" y="0"/>
                  <a:pt x="330682" y="0"/>
                </a:cubicBezTo>
                <a:cubicBezTo>
                  <a:pt x="418384" y="0"/>
                  <a:pt x="502494" y="34840"/>
                  <a:pt x="564509" y="96855"/>
                </a:cubicBezTo>
                <a:cubicBezTo>
                  <a:pt x="626524" y="158870"/>
                  <a:pt x="661363" y="242980"/>
                  <a:pt x="661363" y="330682"/>
                </a:cubicBezTo>
                <a:cubicBezTo>
                  <a:pt x="661363" y="418384"/>
                  <a:pt x="626523" y="502494"/>
                  <a:pt x="564509" y="564509"/>
                </a:cubicBezTo>
                <a:cubicBezTo>
                  <a:pt x="502494" y="626524"/>
                  <a:pt x="418384" y="661363"/>
                  <a:pt x="330682" y="661363"/>
                </a:cubicBezTo>
                <a:cubicBezTo>
                  <a:pt x="242980" y="661363"/>
                  <a:pt x="158870" y="626523"/>
                  <a:pt x="96855" y="564509"/>
                </a:cubicBezTo>
                <a:cubicBezTo>
                  <a:pt x="34840" y="502494"/>
                  <a:pt x="1" y="418384"/>
                  <a:pt x="1" y="330682"/>
                </a:cubicBezTo>
                <a:lnTo>
                  <a:pt x="0" y="330681"/>
                </a:lnTo>
                <a:close/>
              </a:path>
            </a:pathLst>
          </a:custGeom>
          <a:solidFill>
            <a:srgbClr val="17B59E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</a:ln>
          <a:effectLst/>
        </p:spPr>
        <p:txBody>
          <a:bodyPr spcFirstLastPara="0" vert="horz" wrap="square" lIns="104535" tIns="104535" rIns="104535" bIns="104535" numCol="1" spcCol="936" anchor="ctr" anchorCtr="0">
            <a:noAutofit/>
          </a:bodyPr>
          <a:lstStyle/>
          <a:p>
            <a:pPr algn="ctr" defTabSz="654685">
              <a:lnSpc>
                <a:spcPct val="90000"/>
              </a:lnSpc>
              <a:spcAft>
                <a:spcPct val="35000"/>
              </a:spcAft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5" name="Freeform 62"/>
          <p:cNvSpPr>
            <a:spLocks noEditPoints="1"/>
          </p:cNvSpPr>
          <p:nvPr/>
        </p:nvSpPr>
        <p:spPr bwMode="auto">
          <a:xfrm>
            <a:off x="2995406" y="1634490"/>
            <a:ext cx="325254" cy="326378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6" name="Freeform 66"/>
          <p:cNvSpPr>
            <a:spLocks noEditPoints="1"/>
          </p:cNvSpPr>
          <p:nvPr/>
        </p:nvSpPr>
        <p:spPr bwMode="auto">
          <a:xfrm>
            <a:off x="2685943" y="2643128"/>
            <a:ext cx="415700" cy="320982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7" name="Freeform 6"/>
          <p:cNvSpPr>
            <a:spLocks noEditPoints="1"/>
          </p:cNvSpPr>
          <p:nvPr/>
        </p:nvSpPr>
        <p:spPr bwMode="auto">
          <a:xfrm>
            <a:off x="2993980" y="3708875"/>
            <a:ext cx="359832" cy="280338"/>
          </a:xfrm>
          <a:custGeom>
            <a:avLst/>
            <a:gdLst/>
            <a:ahLst/>
            <a:cxnLst>
              <a:cxn ang="0">
                <a:pos x="64" y="48"/>
              </a:cxn>
              <a:cxn ang="0">
                <a:pos x="61" y="50"/>
              </a:cxn>
              <a:cxn ang="0">
                <a:pos x="2" y="50"/>
              </a:cxn>
              <a:cxn ang="0">
                <a:pos x="0" y="48"/>
              </a:cxn>
              <a:cxn ang="0">
                <a:pos x="0" y="43"/>
              </a:cxn>
              <a:cxn ang="0">
                <a:pos x="2" y="41"/>
              </a:cxn>
              <a:cxn ang="0">
                <a:pos x="61" y="41"/>
              </a:cxn>
              <a:cxn ang="0">
                <a:pos x="64" y="43"/>
              </a:cxn>
              <a:cxn ang="0">
                <a:pos x="64" y="48"/>
              </a:cxn>
              <a:cxn ang="0">
                <a:pos x="59" y="20"/>
              </a:cxn>
              <a:cxn ang="0">
                <a:pos x="57" y="23"/>
              </a:cxn>
              <a:cxn ang="0">
                <a:pos x="7" y="23"/>
              </a:cxn>
              <a:cxn ang="0">
                <a:pos x="4" y="20"/>
              </a:cxn>
              <a:cxn ang="0">
                <a:pos x="4" y="16"/>
              </a:cxn>
              <a:cxn ang="0">
                <a:pos x="7" y="13"/>
              </a:cxn>
              <a:cxn ang="0">
                <a:pos x="57" y="13"/>
              </a:cxn>
              <a:cxn ang="0">
                <a:pos x="59" y="16"/>
              </a:cxn>
              <a:cxn ang="0">
                <a:pos x="59" y="20"/>
              </a:cxn>
              <a:cxn ang="0">
                <a:pos x="50" y="34"/>
              </a:cxn>
              <a:cxn ang="0">
                <a:pos x="48" y="36"/>
              </a:cxn>
              <a:cxn ang="0">
                <a:pos x="16" y="36"/>
              </a:cxn>
              <a:cxn ang="0">
                <a:pos x="13" y="34"/>
              </a:cxn>
              <a:cxn ang="0">
                <a:pos x="13" y="29"/>
              </a:cxn>
              <a:cxn ang="0">
                <a:pos x="16" y="27"/>
              </a:cxn>
              <a:cxn ang="0">
                <a:pos x="48" y="27"/>
              </a:cxn>
              <a:cxn ang="0">
                <a:pos x="50" y="29"/>
              </a:cxn>
              <a:cxn ang="0">
                <a:pos x="50" y="34"/>
              </a:cxn>
              <a:cxn ang="0">
                <a:pos x="45" y="7"/>
              </a:cxn>
              <a:cxn ang="0">
                <a:pos x="43" y="9"/>
              </a:cxn>
              <a:cxn ang="0">
                <a:pos x="20" y="9"/>
              </a:cxn>
              <a:cxn ang="0">
                <a:pos x="18" y="7"/>
              </a:cxn>
              <a:cxn ang="0">
                <a:pos x="18" y="2"/>
              </a:cxn>
              <a:cxn ang="0">
                <a:pos x="20" y="0"/>
              </a:cxn>
              <a:cxn ang="0">
                <a:pos x="43" y="0"/>
              </a:cxn>
              <a:cxn ang="0">
                <a:pos x="45" y="2"/>
              </a:cxn>
              <a:cxn ang="0">
                <a:pos x="45" y="7"/>
              </a:cxn>
            </a:cxnLst>
            <a:rect l="0" t="0" r="r" b="b"/>
            <a:pathLst>
              <a:path w="64" h="50">
                <a:moveTo>
                  <a:pt x="64" y="48"/>
                </a:moveTo>
                <a:cubicBezTo>
                  <a:pt x="64" y="49"/>
                  <a:pt x="63" y="50"/>
                  <a:pt x="61" y="50"/>
                </a:cubicBezTo>
                <a:cubicBezTo>
                  <a:pt x="2" y="50"/>
                  <a:pt x="2" y="50"/>
                  <a:pt x="2" y="50"/>
                </a:cubicBezTo>
                <a:cubicBezTo>
                  <a:pt x="1" y="50"/>
                  <a:pt x="0" y="49"/>
                  <a:pt x="0" y="48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2"/>
                  <a:pt x="1" y="41"/>
                  <a:pt x="2" y="41"/>
                </a:cubicBezTo>
                <a:cubicBezTo>
                  <a:pt x="61" y="41"/>
                  <a:pt x="61" y="41"/>
                  <a:pt x="61" y="41"/>
                </a:cubicBezTo>
                <a:cubicBezTo>
                  <a:pt x="63" y="41"/>
                  <a:pt x="64" y="42"/>
                  <a:pt x="64" y="43"/>
                </a:cubicBezTo>
                <a:lnTo>
                  <a:pt x="64" y="48"/>
                </a:lnTo>
                <a:close/>
                <a:moveTo>
                  <a:pt x="59" y="20"/>
                </a:moveTo>
                <a:cubicBezTo>
                  <a:pt x="59" y="22"/>
                  <a:pt x="58" y="23"/>
                  <a:pt x="57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3"/>
                  <a:pt x="4" y="22"/>
                  <a:pt x="4" y="20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4"/>
                  <a:pt x="5" y="13"/>
                  <a:pt x="7" y="13"/>
                </a:cubicBezTo>
                <a:cubicBezTo>
                  <a:pt x="57" y="13"/>
                  <a:pt x="57" y="13"/>
                  <a:pt x="57" y="13"/>
                </a:cubicBezTo>
                <a:cubicBezTo>
                  <a:pt x="58" y="13"/>
                  <a:pt x="59" y="14"/>
                  <a:pt x="59" y="16"/>
                </a:cubicBezTo>
                <a:lnTo>
                  <a:pt x="59" y="20"/>
                </a:lnTo>
                <a:close/>
                <a:moveTo>
                  <a:pt x="50" y="34"/>
                </a:moveTo>
                <a:cubicBezTo>
                  <a:pt x="50" y="35"/>
                  <a:pt x="49" y="36"/>
                  <a:pt x="48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5" y="36"/>
                  <a:pt x="13" y="35"/>
                  <a:pt x="13" y="34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28"/>
                  <a:pt x="15" y="27"/>
                  <a:pt x="16" y="27"/>
                </a:cubicBezTo>
                <a:cubicBezTo>
                  <a:pt x="48" y="27"/>
                  <a:pt x="48" y="27"/>
                  <a:pt x="48" y="27"/>
                </a:cubicBezTo>
                <a:cubicBezTo>
                  <a:pt x="49" y="27"/>
                  <a:pt x="50" y="28"/>
                  <a:pt x="50" y="29"/>
                </a:cubicBezTo>
                <a:lnTo>
                  <a:pt x="50" y="34"/>
                </a:lnTo>
                <a:close/>
                <a:moveTo>
                  <a:pt x="45" y="7"/>
                </a:moveTo>
                <a:cubicBezTo>
                  <a:pt x="45" y="8"/>
                  <a:pt x="44" y="9"/>
                  <a:pt x="43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18" y="8"/>
                  <a:pt x="18" y="7"/>
                </a:cubicBezTo>
                <a:cubicBezTo>
                  <a:pt x="18" y="2"/>
                  <a:pt x="18" y="2"/>
                  <a:pt x="18" y="2"/>
                </a:cubicBezTo>
                <a:cubicBezTo>
                  <a:pt x="18" y="1"/>
                  <a:pt x="19" y="0"/>
                  <a:pt x="20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5" y="1"/>
                  <a:pt x="45" y="2"/>
                </a:cubicBezTo>
                <a:lnTo>
                  <a:pt x="45" y="7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8" name="Freeform 57"/>
          <p:cNvSpPr>
            <a:spLocks noEditPoints="1"/>
          </p:cNvSpPr>
          <p:nvPr/>
        </p:nvSpPr>
        <p:spPr bwMode="auto">
          <a:xfrm>
            <a:off x="5601922" y="1676497"/>
            <a:ext cx="279486" cy="246654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9" name="Freeform 131"/>
          <p:cNvSpPr/>
          <p:nvPr/>
        </p:nvSpPr>
        <p:spPr bwMode="auto">
          <a:xfrm>
            <a:off x="5856474" y="2667230"/>
            <a:ext cx="316320" cy="319666"/>
          </a:xfrm>
          <a:custGeom>
            <a:avLst/>
            <a:gdLst/>
            <a:ahLst/>
            <a:cxnLst>
              <a:cxn ang="0">
                <a:pos x="61" y="49"/>
              </a:cxn>
              <a:cxn ang="0">
                <a:pos x="49" y="62"/>
              </a:cxn>
              <a:cxn ang="0">
                <a:pos x="36" y="49"/>
              </a:cxn>
              <a:cxn ang="0">
                <a:pos x="36" y="48"/>
              </a:cxn>
              <a:cxn ang="0">
                <a:pos x="21" y="41"/>
              </a:cxn>
              <a:cxn ang="0">
                <a:pos x="13" y="44"/>
              </a:cxn>
              <a:cxn ang="0">
                <a:pos x="0" y="31"/>
              </a:cxn>
              <a:cxn ang="0">
                <a:pos x="13" y="18"/>
              </a:cxn>
              <a:cxn ang="0">
                <a:pos x="21" y="22"/>
              </a:cxn>
              <a:cxn ang="0">
                <a:pos x="36" y="15"/>
              </a:cxn>
              <a:cxn ang="0">
                <a:pos x="36" y="13"/>
              </a:cxn>
              <a:cxn ang="0">
                <a:pos x="49" y="0"/>
              </a:cxn>
              <a:cxn ang="0">
                <a:pos x="61" y="13"/>
              </a:cxn>
              <a:cxn ang="0">
                <a:pos x="49" y="26"/>
              </a:cxn>
              <a:cxn ang="0">
                <a:pos x="40" y="23"/>
              </a:cxn>
              <a:cxn ang="0">
                <a:pos x="25" y="30"/>
              </a:cxn>
              <a:cxn ang="0">
                <a:pos x="25" y="31"/>
              </a:cxn>
              <a:cxn ang="0">
                <a:pos x="25" y="33"/>
              </a:cxn>
              <a:cxn ang="0">
                <a:pos x="40" y="40"/>
              </a:cxn>
              <a:cxn ang="0">
                <a:pos x="49" y="36"/>
              </a:cxn>
              <a:cxn ang="0">
                <a:pos x="61" y="49"/>
              </a:cxn>
            </a:cxnLst>
            <a:rect l="0" t="0" r="r" b="b"/>
            <a:pathLst>
              <a:path w="61" h="62">
                <a:moveTo>
                  <a:pt x="61" y="49"/>
                </a:moveTo>
                <a:cubicBezTo>
                  <a:pt x="61" y="56"/>
                  <a:pt x="56" y="62"/>
                  <a:pt x="49" y="62"/>
                </a:cubicBezTo>
                <a:cubicBezTo>
                  <a:pt x="41" y="62"/>
                  <a:pt x="36" y="56"/>
                  <a:pt x="36" y="49"/>
                </a:cubicBezTo>
                <a:cubicBezTo>
                  <a:pt x="36" y="49"/>
                  <a:pt x="36" y="48"/>
                  <a:pt x="36" y="48"/>
                </a:cubicBezTo>
                <a:cubicBezTo>
                  <a:pt x="21" y="41"/>
                  <a:pt x="21" y="41"/>
                  <a:pt x="21" y="41"/>
                </a:cubicBezTo>
                <a:cubicBezTo>
                  <a:pt x="19" y="43"/>
                  <a:pt x="16" y="44"/>
                  <a:pt x="13" y="44"/>
                </a:cubicBezTo>
                <a:cubicBezTo>
                  <a:pt x="6" y="44"/>
                  <a:pt x="0" y="38"/>
                  <a:pt x="0" y="31"/>
                </a:cubicBezTo>
                <a:cubicBezTo>
                  <a:pt x="0" y="24"/>
                  <a:pt x="6" y="18"/>
                  <a:pt x="13" y="18"/>
                </a:cubicBezTo>
                <a:cubicBezTo>
                  <a:pt x="16" y="18"/>
                  <a:pt x="19" y="20"/>
                  <a:pt x="21" y="22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4"/>
                  <a:pt x="36" y="14"/>
                  <a:pt x="36" y="13"/>
                </a:cubicBezTo>
                <a:cubicBezTo>
                  <a:pt x="36" y="6"/>
                  <a:pt x="41" y="0"/>
                  <a:pt x="49" y="0"/>
                </a:cubicBezTo>
                <a:cubicBezTo>
                  <a:pt x="56" y="0"/>
                  <a:pt x="61" y="6"/>
                  <a:pt x="61" y="13"/>
                </a:cubicBezTo>
                <a:cubicBezTo>
                  <a:pt x="61" y="20"/>
                  <a:pt x="56" y="26"/>
                  <a:pt x="49" y="26"/>
                </a:cubicBezTo>
                <a:cubicBezTo>
                  <a:pt x="45" y="26"/>
                  <a:pt x="42" y="25"/>
                  <a:pt x="40" y="23"/>
                </a:cubicBezTo>
                <a:cubicBezTo>
                  <a:pt x="25" y="30"/>
                  <a:pt x="25" y="30"/>
                  <a:pt x="25" y="30"/>
                </a:cubicBezTo>
                <a:cubicBezTo>
                  <a:pt x="25" y="30"/>
                  <a:pt x="25" y="31"/>
                  <a:pt x="25" y="31"/>
                </a:cubicBezTo>
                <a:cubicBezTo>
                  <a:pt x="25" y="32"/>
                  <a:pt x="25" y="32"/>
                  <a:pt x="25" y="33"/>
                </a:cubicBezTo>
                <a:cubicBezTo>
                  <a:pt x="40" y="40"/>
                  <a:pt x="40" y="40"/>
                  <a:pt x="40" y="40"/>
                </a:cubicBezTo>
                <a:cubicBezTo>
                  <a:pt x="42" y="38"/>
                  <a:pt x="45" y="36"/>
                  <a:pt x="49" y="36"/>
                </a:cubicBezTo>
                <a:cubicBezTo>
                  <a:pt x="56" y="36"/>
                  <a:pt x="61" y="42"/>
                  <a:pt x="61" y="4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20" name="Freeform 5"/>
          <p:cNvSpPr>
            <a:spLocks noEditPoints="1"/>
          </p:cNvSpPr>
          <p:nvPr/>
        </p:nvSpPr>
        <p:spPr bwMode="auto">
          <a:xfrm>
            <a:off x="5544716" y="3668870"/>
            <a:ext cx="361979" cy="360348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21" name="Freeform 42"/>
          <p:cNvSpPr>
            <a:spLocks noEditPoints="1"/>
          </p:cNvSpPr>
          <p:nvPr/>
        </p:nvSpPr>
        <p:spPr bwMode="auto">
          <a:xfrm>
            <a:off x="4196323" y="2580267"/>
            <a:ext cx="556047" cy="476465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6162503" y="1324600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40"/>
          <p:cNvSpPr txBox="1"/>
          <p:nvPr/>
        </p:nvSpPr>
        <p:spPr>
          <a:xfrm>
            <a:off x="6162503" y="1522128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6493295" y="2337816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40"/>
          <p:cNvSpPr txBox="1"/>
          <p:nvPr/>
        </p:nvSpPr>
        <p:spPr>
          <a:xfrm>
            <a:off x="6493295" y="2535345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矩形 25"/>
          <p:cNvSpPr>
            <a:spLocks noChangeArrowheads="1"/>
          </p:cNvSpPr>
          <p:nvPr/>
        </p:nvSpPr>
        <p:spPr bwMode="auto">
          <a:xfrm>
            <a:off x="6172794" y="3375966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40"/>
          <p:cNvSpPr txBox="1"/>
          <p:nvPr/>
        </p:nvSpPr>
        <p:spPr>
          <a:xfrm>
            <a:off x="6172794" y="3573494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矩形 27"/>
          <p:cNvSpPr>
            <a:spLocks noChangeArrowheads="1"/>
          </p:cNvSpPr>
          <p:nvPr/>
        </p:nvSpPr>
        <p:spPr bwMode="auto">
          <a:xfrm>
            <a:off x="1391859" y="1324600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40"/>
          <p:cNvSpPr txBox="1"/>
          <p:nvPr/>
        </p:nvSpPr>
        <p:spPr>
          <a:xfrm>
            <a:off x="453828" y="1522128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矩形 29"/>
          <p:cNvSpPr>
            <a:spLocks noChangeArrowheads="1"/>
          </p:cNvSpPr>
          <p:nvPr/>
        </p:nvSpPr>
        <p:spPr bwMode="auto">
          <a:xfrm>
            <a:off x="1110390" y="2336172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40"/>
          <p:cNvSpPr txBox="1"/>
          <p:nvPr/>
        </p:nvSpPr>
        <p:spPr>
          <a:xfrm>
            <a:off x="172359" y="2533701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矩形 31"/>
          <p:cNvSpPr>
            <a:spLocks noChangeArrowheads="1"/>
          </p:cNvSpPr>
          <p:nvPr/>
        </p:nvSpPr>
        <p:spPr bwMode="auto">
          <a:xfrm>
            <a:off x="1400309" y="3375966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40"/>
          <p:cNvSpPr txBox="1"/>
          <p:nvPr/>
        </p:nvSpPr>
        <p:spPr>
          <a:xfrm>
            <a:off x="462277" y="3573494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4797">
        <p14:pan dir="u"/>
      </p:transition>
    </mc:Choice>
    <mc:Fallback>
      <p:transition spd="slow" advTm="4797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92782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2016114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3</a:t>
            </a:r>
            <a:endParaRPr lang="zh-CN" altLang="en-US" sz="6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60024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48466" y="3960276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Applicable to enterprise introduction, summary</a:t>
            </a:r>
            <a:endParaRPr lang="en-US" altLang="zh-CN" sz="16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6286">
        <p14:prism isInverted="1"/>
      </p:transition>
    </mc:Choice>
    <mc:Fallback>
      <p:transition spd="slow" advTm="62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99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" name="圆角矩形 2"/>
          <p:cNvSpPr/>
          <p:nvPr/>
        </p:nvSpPr>
        <p:spPr>
          <a:xfrm>
            <a:off x="759852" y="1348296"/>
            <a:ext cx="1491338" cy="2773505"/>
          </a:xfrm>
          <a:custGeom>
            <a:avLst/>
            <a:gdLst/>
            <a:ahLst/>
            <a:cxnLst/>
            <a:rect l="l" t="t" r="r" b="b"/>
            <a:pathLst>
              <a:path w="1138560" h="4101401">
                <a:moveTo>
                  <a:pt x="0" y="0"/>
                </a:moveTo>
                <a:lnTo>
                  <a:pt x="1138560" y="0"/>
                </a:lnTo>
                <a:lnTo>
                  <a:pt x="1138560" y="3532121"/>
                </a:lnTo>
                <a:cubicBezTo>
                  <a:pt x="1138560" y="3846526"/>
                  <a:pt x="883685" y="4101401"/>
                  <a:pt x="569280" y="4101401"/>
                </a:cubicBezTo>
                <a:cubicBezTo>
                  <a:pt x="254875" y="4101401"/>
                  <a:pt x="0" y="3846526"/>
                  <a:pt x="0" y="3532121"/>
                </a:cubicBez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Calibri" panose="020F0502020204030204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756546" y="1348296"/>
            <a:ext cx="1491338" cy="2773505"/>
          </a:xfrm>
          <a:custGeom>
            <a:avLst/>
            <a:gdLst/>
            <a:ahLst/>
            <a:cxnLst/>
            <a:rect l="l" t="t" r="r" b="b"/>
            <a:pathLst>
              <a:path w="1138560" h="4101401">
                <a:moveTo>
                  <a:pt x="0" y="0"/>
                </a:moveTo>
                <a:lnTo>
                  <a:pt x="1138560" y="0"/>
                </a:lnTo>
                <a:lnTo>
                  <a:pt x="1138560" y="3532121"/>
                </a:lnTo>
                <a:cubicBezTo>
                  <a:pt x="1138560" y="3846526"/>
                  <a:pt x="883685" y="4101401"/>
                  <a:pt x="569280" y="4101401"/>
                </a:cubicBezTo>
                <a:cubicBezTo>
                  <a:pt x="254875" y="4101401"/>
                  <a:pt x="0" y="3846526"/>
                  <a:pt x="0" y="3532121"/>
                </a:cubicBezTo>
                <a:close/>
              </a:path>
            </a:pathLst>
          </a:cu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Calibri" panose="020F0502020204030204"/>
            </a:endParaRPr>
          </a:p>
        </p:txBody>
      </p:sp>
      <p:sp>
        <p:nvSpPr>
          <p:cNvPr id="4" name="圆角矩形 2"/>
          <p:cNvSpPr/>
          <p:nvPr/>
        </p:nvSpPr>
        <p:spPr>
          <a:xfrm>
            <a:off x="4753240" y="1348296"/>
            <a:ext cx="1491338" cy="2773505"/>
          </a:xfrm>
          <a:custGeom>
            <a:avLst/>
            <a:gdLst/>
            <a:ahLst/>
            <a:cxnLst/>
            <a:rect l="l" t="t" r="r" b="b"/>
            <a:pathLst>
              <a:path w="1138560" h="4101401">
                <a:moveTo>
                  <a:pt x="0" y="0"/>
                </a:moveTo>
                <a:lnTo>
                  <a:pt x="1138560" y="0"/>
                </a:lnTo>
                <a:lnTo>
                  <a:pt x="1138560" y="3532121"/>
                </a:lnTo>
                <a:cubicBezTo>
                  <a:pt x="1138560" y="3846526"/>
                  <a:pt x="883685" y="4101401"/>
                  <a:pt x="569280" y="4101401"/>
                </a:cubicBezTo>
                <a:cubicBezTo>
                  <a:pt x="254875" y="4101401"/>
                  <a:pt x="0" y="3846526"/>
                  <a:pt x="0" y="3532121"/>
                </a:cubicBez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Calibri" panose="020F0502020204030204"/>
            </a:endParaRPr>
          </a:p>
        </p:txBody>
      </p:sp>
      <p:sp>
        <p:nvSpPr>
          <p:cNvPr id="5" name="圆角矩形 2"/>
          <p:cNvSpPr/>
          <p:nvPr/>
        </p:nvSpPr>
        <p:spPr>
          <a:xfrm>
            <a:off x="6749935" y="1348296"/>
            <a:ext cx="1491338" cy="2773505"/>
          </a:xfrm>
          <a:custGeom>
            <a:avLst/>
            <a:gdLst/>
            <a:ahLst/>
            <a:cxnLst/>
            <a:rect l="l" t="t" r="r" b="b"/>
            <a:pathLst>
              <a:path w="1138560" h="4101401">
                <a:moveTo>
                  <a:pt x="0" y="0"/>
                </a:moveTo>
                <a:lnTo>
                  <a:pt x="1138560" y="0"/>
                </a:lnTo>
                <a:lnTo>
                  <a:pt x="1138560" y="3532121"/>
                </a:lnTo>
                <a:cubicBezTo>
                  <a:pt x="1138560" y="3846526"/>
                  <a:pt x="883685" y="4101401"/>
                  <a:pt x="569280" y="4101401"/>
                </a:cubicBezTo>
                <a:cubicBezTo>
                  <a:pt x="254875" y="4101401"/>
                  <a:pt x="0" y="3846526"/>
                  <a:pt x="0" y="3532121"/>
                </a:cubicBezTo>
                <a:close/>
              </a:path>
            </a:pathLst>
          </a:cu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Calibri" panose="020F0502020204030204"/>
            </a:endParaRPr>
          </a:p>
        </p:txBody>
      </p:sp>
      <p:sp>
        <p:nvSpPr>
          <p:cNvPr id="6" name="Freeform 68"/>
          <p:cNvSpPr>
            <a:spLocks noEditPoints="1"/>
          </p:cNvSpPr>
          <p:nvPr/>
        </p:nvSpPr>
        <p:spPr bwMode="auto">
          <a:xfrm>
            <a:off x="1333243" y="1647111"/>
            <a:ext cx="344556" cy="341424"/>
          </a:xfrm>
          <a:custGeom>
            <a:avLst/>
            <a:gdLst>
              <a:gd name="T0" fmla="*/ 184 w 184"/>
              <a:gd name="T1" fmla="*/ 26 h 183"/>
              <a:gd name="T2" fmla="*/ 176 w 184"/>
              <a:gd name="T3" fmla="*/ 176 h 183"/>
              <a:gd name="T4" fmla="*/ 158 w 184"/>
              <a:gd name="T5" fmla="*/ 183 h 183"/>
              <a:gd name="T6" fmla="*/ 8 w 184"/>
              <a:gd name="T7" fmla="*/ 176 h 183"/>
              <a:gd name="T8" fmla="*/ 0 w 184"/>
              <a:gd name="T9" fmla="*/ 26 h 183"/>
              <a:gd name="T10" fmla="*/ 55 w 184"/>
              <a:gd name="T11" fmla="*/ 95 h 183"/>
              <a:gd name="T12" fmla="*/ 22 w 184"/>
              <a:gd name="T13" fmla="*/ 128 h 183"/>
              <a:gd name="T14" fmla="*/ 55 w 184"/>
              <a:gd name="T15" fmla="*/ 103 h 183"/>
              <a:gd name="T16" fmla="*/ 80 w 184"/>
              <a:gd name="T17" fmla="*/ 128 h 183"/>
              <a:gd name="T18" fmla="*/ 55 w 184"/>
              <a:gd name="T19" fmla="*/ 117 h 183"/>
              <a:gd name="T20" fmla="*/ 44 w 184"/>
              <a:gd name="T21" fmla="*/ 128 h 183"/>
              <a:gd name="T22" fmla="*/ 52 w 184"/>
              <a:gd name="T23" fmla="*/ 128 h 183"/>
              <a:gd name="T24" fmla="*/ 55 w 184"/>
              <a:gd name="T25" fmla="*/ 125 h 183"/>
              <a:gd name="T26" fmla="*/ 129 w 184"/>
              <a:gd name="T27" fmla="*/ 95 h 183"/>
              <a:gd name="T28" fmla="*/ 129 w 184"/>
              <a:gd name="T29" fmla="*/ 162 h 183"/>
              <a:gd name="T30" fmla="*/ 129 w 184"/>
              <a:gd name="T31" fmla="*/ 103 h 183"/>
              <a:gd name="T32" fmla="*/ 129 w 184"/>
              <a:gd name="T33" fmla="*/ 153 h 183"/>
              <a:gd name="T34" fmla="*/ 129 w 184"/>
              <a:gd name="T35" fmla="*/ 103 h 183"/>
              <a:gd name="T36" fmla="*/ 141 w 184"/>
              <a:gd name="T37" fmla="*/ 128 h 183"/>
              <a:gd name="T38" fmla="*/ 129 w 184"/>
              <a:gd name="T39" fmla="*/ 117 h 183"/>
              <a:gd name="T40" fmla="*/ 129 w 184"/>
              <a:gd name="T41" fmla="*/ 132 h 183"/>
              <a:gd name="T42" fmla="*/ 125 w 184"/>
              <a:gd name="T43" fmla="*/ 128 h 183"/>
              <a:gd name="T44" fmla="*/ 129 w 184"/>
              <a:gd name="T45" fmla="*/ 21 h 183"/>
              <a:gd name="T46" fmla="*/ 129 w 184"/>
              <a:gd name="T47" fmla="*/ 88 h 183"/>
              <a:gd name="T48" fmla="*/ 129 w 184"/>
              <a:gd name="T49" fmla="*/ 21 h 183"/>
              <a:gd name="T50" fmla="*/ 104 w 184"/>
              <a:gd name="T51" fmla="*/ 55 h 183"/>
              <a:gd name="T52" fmla="*/ 146 w 184"/>
              <a:gd name="T53" fmla="*/ 37 h 183"/>
              <a:gd name="T54" fmla="*/ 129 w 184"/>
              <a:gd name="T55" fmla="*/ 43 h 183"/>
              <a:gd name="T56" fmla="*/ 117 w 184"/>
              <a:gd name="T57" fmla="*/ 55 h 183"/>
              <a:gd name="T58" fmla="*/ 125 w 184"/>
              <a:gd name="T59" fmla="*/ 55 h 183"/>
              <a:gd name="T60" fmla="*/ 129 w 184"/>
              <a:gd name="T61" fmla="*/ 52 h 183"/>
              <a:gd name="T62" fmla="*/ 55 w 184"/>
              <a:gd name="T63" fmla="*/ 21 h 183"/>
              <a:gd name="T64" fmla="*/ 89 w 184"/>
              <a:gd name="T65" fmla="*/ 55 h 183"/>
              <a:gd name="T66" fmla="*/ 55 w 184"/>
              <a:gd name="T67" fmla="*/ 21 h 183"/>
              <a:gd name="T68" fmla="*/ 30 w 184"/>
              <a:gd name="T69" fmla="*/ 55 h 183"/>
              <a:gd name="T70" fmla="*/ 73 w 184"/>
              <a:gd name="T71" fmla="*/ 37 h 183"/>
              <a:gd name="T72" fmla="*/ 55 w 184"/>
              <a:gd name="T73" fmla="*/ 43 h 183"/>
              <a:gd name="T74" fmla="*/ 44 w 184"/>
              <a:gd name="T75" fmla="*/ 55 h 183"/>
              <a:gd name="T76" fmla="*/ 52 w 184"/>
              <a:gd name="T77" fmla="*/ 55 h 183"/>
              <a:gd name="T78" fmla="*/ 55 w 184"/>
              <a:gd name="T79" fmla="*/ 52 h 183"/>
              <a:gd name="T80" fmla="*/ 158 w 184"/>
              <a:gd name="T81" fmla="*/ 14 h 183"/>
              <a:gd name="T82" fmla="*/ 15 w 184"/>
              <a:gd name="T83" fmla="*/ 158 h 183"/>
              <a:gd name="T84" fmla="*/ 18 w 184"/>
              <a:gd name="T85" fmla="*/ 166 h 183"/>
              <a:gd name="T86" fmla="*/ 166 w 184"/>
              <a:gd name="T87" fmla="*/ 166 h 183"/>
              <a:gd name="T88" fmla="*/ 170 w 184"/>
              <a:gd name="T89" fmla="*/ 158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84" h="183">
                <a:moveTo>
                  <a:pt x="26" y="0"/>
                </a:moveTo>
                <a:cubicBezTo>
                  <a:pt x="158" y="0"/>
                  <a:pt x="158" y="0"/>
                  <a:pt x="158" y="0"/>
                </a:cubicBezTo>
                <a:cubicBezTo>
                  <a:pt x="172" y="0"/>
                  <a:pt x="184" y="11"/>
                  <a:pt x="184" y="26"/>
                </a:cubicBezTo>
                <a:cubicBezTo>
                  <a:pt x="184" y="158"/>
                  <a:pt x="184" y="158"/>
                  <a:pt x="184" y="158"/>
                </a:cubicBezTo>
                <a:cubicBezTo>
                  <a:pt x="184" y="165"/>
                  <a:pt x="181" y="171"/>
                  <a:pt x="176" y="176"/>
                </a:cubicBezTo>
                <a:cubicBezTo>
                  <a:pt x="176" y="176"/>
                  <a:pt x="176" y="176"/>
                  <a:pt x="176" y="176"/>
                </a:cubicBezTo>
                <a:cubicBezTo>
                  <a:pt x="176" y="176"/>
                  <a:pt x="176" y="176"/>
                  <a:pt x="176" y="176"/>
                </a:cubicBezTo>
                <a:cubicBezTo>
                  <a:pt x="176" y="176"/>
                  <a:pt x="176" y="176"/>
                  <a:pt x="176" y="176"/>
                </a:cubicBezTo>
                <a:cubicBezTo>
                  <a:pt x="172" y="180"/>
                  <a:pt x="165" y="183"/>
                  <a:pt x="158" y="183"/>
                </a:cubicBezTo>
                <a:cubicBezTo>
                  <a:pt x="26" y="183"/>
                  <a:pt x="26" y="183"/>
                  <a:pt x="26" y="183"/>
                </a:cubicBezTo>
                <a:cubicBezTo>
                  <a:pt x="19" y="183"/>
                  <a:pt x="12" y="180"/>
                  <a:pt x="8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8" y="176"/>
                  <a:pt x="8" y="176"/>
                  <a:pt x="8" y="176"/>
                </a:cubicBezTo>
                <a:cubicBezTo>
                  <a:pt x="3" y="171"/>
                  <a:pt x="0" y="165"/>
                  <a:pt x="0" y="158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1"/>
                  <a:pt x="12" y="0"/>
                  <a:pt x="26" y="0"/>
                </a:cubicBezTo>
                <a:close/>
                <a:moveTo>
                  <a:pt x="55" y="95"/>
                </a:moveTo>
                <a:cubicBezTo>
                  <a:pt x="55" y="95"/>
                  <a:pt x="55" y="95"/>
                  <a:pt x="55" y="95"/>
                </a:cubicBezTo>
                <a:cubicBezTo>
                  <a:pt x="74" y="95"/>
                  <a:pt x="89" y="110"/>
                  <a:pt x="89" y="128"/>
                </a:cubicBezTo>
                <a:cubicBezTo>
                  <a:pt x="89" y="147"/>
                  <a:pt x="74" y="162"/>
                  <a:pt x="55" y="162"/>
                </a:cubicBezTo>
                <a:cubicBezTo>
                  <a:pt x="37" y="162"/>
                  <a:pt x="22" y="147"/>
                  <a:pt x="22" y="128"/>
                </a:cubicBezTo>
                <a:cubicBezTo>
                  <a:pt x="22" y="110"/>
                  <a:pt x="37" y="95"/>
                  <a:pt x="55" y="95"/>
                </a:cubicBezTo>
                <a:close/>
                <a:moveTo>
                  <a:pt x="55" y="103"/>
                </a:moveTo>
                <a:cubicBezTo>
                  <a:pt x="55" y="103"/>
                  <a:pt x="55" y="103"/>
                  <a:pt x="55" y="103"/>
                </a:cubicBezTo>
                <a:cubicBezTo>
                  <a:pt x="42" y="103"/>
                  <a:pt x="30" y="115"/>
                  <a:pt x="30" y="128"/>
                </a:cubicBezTo>
                <a:cubicBezTo>
                  <a:pt x="30" y="142"/>
                  <a:pt x="42" y="153"/>
                  <a:pt x="55" y="153"/>
                </a:cubicBezTo>
                <a:cubicBezTo>
                  <a:pt x="69" y="153"/>
                  <a:pt x="80" y="142"/>
                  <a:pt x="80" y="128"/>
                </a:cubicBezTo>
                <a:cubicBezTo>
                  <a:pt x="80" y="115"/>
                  <a:pt x="69" y="103"/>
                  <a:pt x="55" y="103"/>
                </a:cubicBezTo>
                <a:close/>
                <a:moveTo>
                  <a:pt x="55" y="117"/>
                </a:moveTo>
                <a:cubicBezTo>
                  <a:pt x="55" y="117"/>
                  <a:pt x="55" y="117"/>
                  <a:pt x="55" y="117"/>
                </a:cubicBezTo>
                <a:cubicBezTo>
                  <a:pt x="62" y="117"/>
                  <a:pt x="67" y="122"/>
                  <a:pt x="67" y="128"/>
                </a:cubicBezTo>
                <a:cubicBezTo>
                  <a:pt x="67" y="135"/>
                  <a:pt x="62" y="140"/>
                  <a:pt x="55" y="140"/>
                </a:cubicBezTo>
                <a:cubicBezTo>
                  <a:pt x="49" y="140"/>
                  <a:pt x="44" y="135"/>
                  <a:pt x="44" y="128"/>
                </a:cubicBezTo>
                <a:cubicBezTo>
                  <a:pt x="44" y="122"/>
                  <a:pt x="49" y="117"/>
                  <a:pt x="55" y="117"/>
                </a:cubicBezTo>
                <a:close/>
                <a:moveTo>
                  <a:pt x="52" y="128"/>
                </a:moveTo>
                <a:cubicBezTo>
                  <a:pt x="52" y="128"/>
                  <a:pt x="52" y="128"/>
                  <a:pt x="52" y="128"/>
                </a:cubicBezTo>
                <a:cubicBezTo>
                  <a:pt x="52" y="130"/>
                  <a:pt x="54" y="132"/>
                  <a:pt x="55" y="132"/>
                </a:cubicBezTo>
                <a:cubicBezTo>
                  <a:pt x="57" y="132"/>
                  <a:pt x="59" y="130"/>
                  <a:pt x="59" y="128"/>
                </a:cubicBezTo>
                <a:cubicBezTo>
                  <a:pt x="59" y="126"/>
                  <a:pt x="57" y="125"/>
                  <a:pt x="55" y="125"/>
                </a:cubicBezTo>
                <a:cubicBezTo>
                  <a:pt x="54" y="125"/>
                  <a:pt x="52" y="126"/>
                  <a:pt x="52" y="128"/>
                </a:cubicBezTo>
                <a:close/>
                <a:moveTo>
                  <a:pt x="129" y="95"/>
                </a:moveTo>
                <a:cubicBezTo>
                  <a:pt x="129" y="95"/>
                  <a:pt x="129" y="95"/>
                  <a:pt x="129" y="95"/>
                </a:cubicBezTo>
                <a:cubicBezTo>
                  <a:pt x="137" y="95"/>
                  <a:pt x="146" y="98"/>
                  <a:pt x="152" y="105"/>
                </a:cubicBezTo>
                <a:cubicBezTo>
                  <a:pt x="159" y="111"/>
                  <a:pt x="162" y="120"/>
                  <a:pt x="162" y="128"/>
                </a:cubicBezTo>
                <a:cubicBezTo>
                  <a:pt x="162" y="147"/>
                  <a:pt x="147" y="162"/>
                  <a:pt x="129" y="162"/>
                </a:cubicBezTo>
                <a:cubicBezTo>
                  <a:pt x="110" y="162"/>
                  <a:pt x="95" y="147"/>
                  <a:pt x="95" y="128"/>
                </a:cubicBezTo>
                <a:cubicBezTo>
                  <a:pt x="95" y="110"/>
                  <a:pt x="110" y="95"/>
                  <a:pt x="129" y="95"/>
                </a:cubicBezTo>
                <a:close/>
                <a:moveTo>
                  <a:pt x="129" y="103"/>
                </a:moveTo>
                <a:cubicBezTo>
                  <a:pt x="129" y="103"/>
                  <a:pt x="129" y="103"/>
                  <a:pt x="129" y="103"/>
                </a:cubicBezTo>
                <a:cubicBezTo>
                  <a:pt x="115" y="103"/>
                  <a:pt x="104" y="115"/>
                  <a:pt x="104" y="128"/>
                </a:cubicBezTo>
                <a:cubicBezTo>
                  <a:pt x="104" y="142"/>
                  <a:pt x="115" y="153"/>
                  <a:pt x="129" y="153"/>
                </a:cubicBezTo>
                <a:cubicBezTo>
                  <a:pt x="143" y="153"/>
                  <a:pt x="154" y="142"/>
                  <a:pt x="154" y="128"/>
                </a:cubicBezTo>
                <a:cubicBezTo>
                  <a:pt x="154" y="122"/>
                  <a:pt x="151" y="116"/>
                  <a:pt x="146" y="111"/>
                </a:cubicBezTo>
                <a:cubicBezTo>
                  <a:pt x="142" y="106"/>
                  <a:pt x="135" y="103"/>
                  <a:pt x="129" y="103"/>
                </a:cubicBezTo>
                <a:close/>
                <a:moveTo>
                  <a:pt x="129" y="117"/>
                </a:moveTo>
                <a:cubicBezTo>
                  <a:pt x="129" y="117"/>
                  <a:pt x="129" y="117"/>
                  <a:pt x="129" y="117"/>
                </a:cubicBezTo>
                <a:cubicBezTo>
                  <a:pt x="135" y="117"/>
                  <a:pt x="141" y="122"/>
                  <a:pt x="141" y="128"/>
                </a:cubicBezTo>
                <a:cubicBezTo>
                  <a:pt x="141" y="135"/>
                  <a:pt x="135" y="140"/>
                  <a:pt x="129" y="140"/>
                </a:cubicBezTo>
                <a:cubicBezTo>
                  <a:pt x="122" y="140"/>
                  <a:pt x="117" y="135"/>
                  <a:pt x="117" y="128"/>
                </a:cubicBezTo>
                <a:cubicBezTo>
                  <a:pt x="117" y="122"/>
                  <a:pt x="122" y="117"/>
                  <a:pt x="129" y="117"/>
                </a:cubicBezTo>
                <a:close/>
                <a:moveTo>
                  <a:pt x="125" y="128"/>
                </a:moveTo>
                <a:cubicBezTo>
                  <a:pt x="125" y="128"/>
                  <a:pt x="125" y="128"/>
                  <a:pt x="125" y="128"/>
                </a:cubicBezTo>
                <a:cubicBezTo>
                  <a:pt x="125" y="130"/>
                  <a:pt x="127" y="132"/>
                  <a:pt x="129" y="132"/>
                </a:cubicBezTo>
                <a:cubicBezTo>
                  <a:pt x="131" y="132"/>
                  <a:pt x="132" y="130"/>
                  <a:pt x="132" y="128"/>
                </a:cubicBezTo>
                <a:cubicBezTo>
                  <a:pt x="132" y="126"/>
                  <a:pt x="131" y="125"/>
                  <a:pt x="129" y="125"/>
                </a:cubicBezTo>
                <a:cubicBezTo>
                  <a:pt x="127" y="125"/>
                  <a:pt x="125" y="126"/>
                  <a:pt x="125" y="128"/>
                </a:cubicBezTo>
                <a:close/>
                <a:moveTo>
                  <a:pt x="129" y="21"/>
                </a:moveTo>
                <a:cubicBezTo>
                  <a:pt x="129" y="21"/>
                  <a:pt x="129" y="21"/>
                  <a:pt x="129" y="21"/>
                </a:cubicBezTo>
                <a:cubicBezTo>
                  <a:pt x="129" y="21"/>
                  <a:pt x="129" y="21"/>
                  <a:pt x="129" y="21"/>
                </a:cubicBezTo>
                <a:cubicBezTo>
                  <a:pt x="137" y="21"/>
                  <a:pt x="146" y="25"/>
                  <a:pt x="152" y="31"/>
                </a:cubicBezTo>
                <a:cubicBezTo>
                  <a:pt x="159" y="38"/>
                  <a:pt x="162" y="46"/>
                  <a:pt x="162" y="55"/>
                </a:cubicBezTo>
                <a:cubicBezTo>
                  <a:pt x="162" y="73"/>
                  <a:pt x="147" y="88"/>
                  <a:pt x="129" y="88"/>
                </a:cubicBezTo>
                <a:cubicBezTo>
                  <a:pt x="120" y="88"/>
                  <a:pt x="111" y="85"/>
                  <a:pt x="105" y="79"/>
                </a:cubicBezTo>
                <a:cubicBezTo>
                  <a:pt x="99" y="72"/>
                  <a:pt x="95" y="64"/>
                  <a:pt x="95" y="55"/>
                </a:cubicBezTo>
                <a:cubicBezTo>
                  <a:pt x="95" y="36"/>
                  <a:pt x="110" y="21"/>
                  <a:pt x="129" y="21"/>
                </a:cubicBezTo>
                <a:close/>
                <a:moveTo>
                  <a:pt x="129" y="30"/>
                </a:moveTo>
                <a:cubicBezTo>
                  <a:pt x="129" y="30"/>
                  <a:pt x="129" y="30"/>
                  <a:pt x="129" y="30"/>
                </a:cubicBezTo>
                <a:cubicBezTo>
                  <a:pt x="115" y="30"/>
                  <a:pt x="104" y="41"/>
                  <a:pt x="104" y="55"/>
                </a:cubicBezTo>
                <a:cubicBezTo>
                  <a:pt x="104" y="69"/>
                  <a:pt x="115" y="80"/>
                  <a:pt x="129" y="80"/>
                </a:cubicBezTo>
                <a:cubicBezTo>
                  <a:pt x="143" y="80"/>
                  <a:pt x="154" y="69"/>
                  <a:pt x="154" y="55"/>
                </a:cubicBezTo>
                <a:cubicBezTo>
                  <a:pt x="154" y="48"/>
                  <a:pt x="151" y="42"/>
                  <a:pt x="146" y="37"/>
                </a:cubicBezTo>
                <a:cubicBezTo>
                  <a:pt x="142" y="32"/>
                  <a:pt x="135" y="30"/>
                  <a:pt x="129" y="30"/>
                </a:cubicBezTo>
                <a:close/>
                <a:moveTo>
                  <a:pt x="129" y="43"/>
                </a:moveTo>
                <a:cubicBezTo>
                  <a:pt x="129" y="43"/>
                  <a:pt x="129" y="43"/>
                  <a:pt x="129" y="43"/>
                </a:cubicBezTo>
                <a:cubicBezTo>
                  <a:pt x="135" y="43"/>
                  <a:pt x="141" y="48"/>
                  <a:pt x="141" y="55"/>
                </a:cubicBezTo>
                <a:cubicBezTo>
                  <a:pt x="141" y="61"/>
                  <a:pt x="135" y="67"/>
                  <a:pt x="129" y="67"/>
                </a:cubicBezTo>
                <a:cubicBezTo>
                  <a:pt x="122" y="67"/>
                  <a:pt x="117" y="61"/>
                  <a:pt x="117" y="55"/>
                </a:cubicBezTo>
                <a:cubicBezTo>
                  <a:pt x="117" y="48"/>
                  <a:pt x="122" y="43"/>
                  <a:pt x="129" y="43"/>
                </a:cubicBezTo>
                <a:close/>
                <a:moveTo>
                  <a:pt x="125" y="55"/>
                </a:moveTo>
                <a:cubicBezTo>
                  <a:pt x="125" y="55"/>
                  <a:pt x="125" y="55"/>
                  <a:pt x="125" y="55"/>
                </a:cubicBezTo>
                <a:cubicBezTo>
                  <a:pt x="125" y="57"/>
                  <a:pt x="127" y="58"/>
                  <a:pt x="129" y="58"/>
                </a:cubicBezTo>
                <a:cubicBezTo>
                  <a:pt x="131" y="58"/>
                  <a:pt x="132" y="57"/>
                  <a:pt x="132" y="55"/>
                </a:cubicBezTo>
                <a:cubicBezTo>
                  <a:pt x="132" y="53"/>
                  <a:pt x="131" y="52"/>
                  <a:pt x="129" y="52"/>
                </a:cubicBezTo>
                <a:cubicBezTo>
                  <a:pt x="127" y="52"/>
                  <a:pt x="125" y="53"/>
                  <a:pt x="125" y="55"/>
                </a:cubicBezTo>
                <a:close/>
                <a:moveTo>
                  <a:pt x="55" y="21"/>
                </a:move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64" y="21"/>
                  <a:pt x="72" y="25"/>
                  <a:pt x="79" y="31"/>
                </a:cubicBezTo>
                <a:cubicBezTo>
                  <a:pt x="86" y="38"/>
                  <a:pt x="89" y="46"/>
                  <a:pt x="89" y="55"/>
                </a:cubicBezTo>
                <a:cubicBezTo>
                  <a:pt x="89" y="73"/>
                  <a:pt x="74" y="88"/>
                  <a:pt x="55" y="88"/>
                </a:cubicBezTo>
                <a:cubicBezTo>
                  <a:pt x="37" y="88"/>
                  <a:pt x="22" y="73"/>
                  <a:pt x="22" y="55"/>
                </a:cubicBezTo>
                <a:cubicBezTo>
                  <a:pt x="22" y="36"/>
                  <a:pt x="37" y="21"/>
                  <a:pt x="55" y="21"/>
                </a:cubicBezTo>
                <a:close/>
                <a:moveTo>
                  <a:pt x="55" y="30"/>
                </a:moveTo>
                <a:cubicBezTo>
                  <a:pt x="55" y="30"/>
                  <a:pt x="55" y="30"/>
                  <a:pt x="55" y="30"/>
                </a:cubicBezTo>
                <a:cubicBezTo>
                  <a:pt x="42" y="30"/>
                  <a:pt x="30" y="41"/>
                  <a:pt x="30" y="55"/>
                </a:cubicBezTo>
                <a:cubicBezTo>
                  <a:pt x="30" y="69"/>
                  <a:pt x="42" y="80"/>
                  <a:pt x="55" y="80"/>
                </a:cubicBezTo>
                <a:cubicBezTo>
                  <a:pt x="69" y="80"/>
                  <a:pt x="80" y="69"/>
                  <a:pt x="80" y="55"/>
                </a:cubicBezTo>
                <a:cubicBezTo>
                  <a:pt x="80" y="48"/>
                  <a:pt x="78" y="42"/>
                  <a:pt x="73" y="37"/>
                </a:cubicBezTo>
                <a:cubicBezTo>
                  <a:pt x="68" y="32"/>
                  <a:pt x="62" y="30"/>
                  <a:pt x="55" y="30"/>
                </a:cubicBezTo>
                <a:close/>
                <a:moveTo>
                  <a:pt x="55" y="43"/>
                </a:moveTo>
                <a:cubicBezTo>
                  <a:pt x="55" y="43"/>
                  <a:pt x="55" y="43"/>
                  <a:pt x="55" y="43"/>
                </a:cubicBezTo>
                <a:cubicBezTo>
                  <a:pt x="62" y="43"/>
                  <a:pt x="67" y="48"/>
                  <a:pt x="67" y="55"/>
                </a:cubicBezTo>
                <a:cubicBezTo>
                  <a:pt x="67" y="61"/>
                  <a:pt x="62" y="67"/>
                  <a:pt x="55" y="67"/>
                </a:cubicBezTo>
                <a:cubicBezTo>
                  <a:pt x="49" y="67"/>
                  <a:pt x="44" y="61"/>
                  <a:pt x="44" y="55"/>
                </a:cubicBezTo>
                <a:cubicBezTo>
                  <a:pt x="44" y="48"/>
                  <a:pt x="49" y="43"/>
                  <a:pt x="55" y="43"/>
                </a:cubicBezTo>
                <a:close/>
                <a:moveTo>
                  <a:pt x="52" y="55"/>
                </a:moveTo>
                <a:cubicBezTo>
                  <a:pt x="52" y="55"/>
                  <a:pt x="52" y="55"/>
                  <a:pt x="52" y="55"/>
                </a:cubicBezTo>
                <a:cubicBezTo>
                  <a:pt x="52" y="57"/>
                  <a:pt x="54" y="58"/>
                  <a:pt x="55" y="58"/>
                </a:cubicBezTo>
                <a:cubicBezTo>
                  <a:pt x="57" y="58"/>
                  <a:pt x="59" y="57"/>
                  <a:pt x="59" y="55"/>
                </a:cubicBezTo>
                <a:cubicBezTo>
                  <a:pt x="59" y="53"/>
                  <a:pt x="57" y="52"/>
                  <a:pt x="55" y="52"/>
                </a:cubicBezTo>
                <a:cubicBezTo>
                  <a:pt x="54" y="52"/>
                  <a:pt x="52" y="53"/>
                  <a:pt x="52" y="55"/>
                </a:cubicBezTo>
                <a:close/>
                <a:moveTo>
                  <a:pt x="158" y="14"/>
                </a:moveTo>
                <a:cubicBezTo>
                  <a:pt x="158" y="14"/>
                  <a:pt x="158" y="14"/>
                  <a:pt x="158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0" y="14"/>
                  <a:pt x="15" y="19"/>
                  <a:pt x="15" y="26"/>
                </a:cubicBezTo>
                <a:cubicBezTo>
                  <a:pt x="15" y="158"/>
                  <a:pt x="15" y="158"/>
                  <a:pt x="15" y="158"/>
                </a:cubicBezTo>
                <a:cubicBezTo>
                  <a:pt x="15" y="161"/>
                  <a:pt x="16" y="164"/>
                  <a:pt x="18" y="166"/>
                </a:cubicBezTo>
                <a:cubicBezTo>
                  <a:pt x="18" y="166"/>
                  <a:pt x="18" y="166"/>
                  <a:pt x="18" y="166"/>
                </a:cubicBezTo>
                <a:cubicBezTo>
                  <a:pt x="18" y="166"/>
                  <a:pt x="18" y="166"/>
                  <a:pt x="18" y="166"/>
                </a:cubicBezTo>
                <a:cubicBezTo>
                  <a:pt x="20" y="168"/>
                  <a:pt x="23" y="169"/>
                  <a:pt x="26" y="169"/>
                </a:cubicBezTo>
                <a:cubicBezTo>
                  <a:pt x="158" y="169"/>
                  <a:pt x="158" y="169"/>
                  <a:pt x="158" y="169"/>
                </a:cubicBezTo>
                <a:cubicBezTo>
                  <a:pt x="161" y="169"/>
                  <a:pt x="164" y="168"/>
                  <a:pt x="166" y="166"/>
                </a:cubicBezTo>
                <a:cubicBezTo>
                  <a:pt x="166" y="166"/>
                  <a:pt x="166" y="166"/>
                  <a:pt x="166" y="166"/>
                </a:cubicBezTo>
                <a:cubicBezTo>
                  <a:pt x="166" y="166"/>
                  <a:pt x="166" y="166"/>
                  <a:pt x="166" y="166"/>
                </a:cubicBezTo>
                <a:cubicBezTo>
                  <a:pt x="168" y="164"/>
                  <a:pt x="170" y="161"/>
                  <a:pt x="170" y="158"/>
                </a:cubicBezTo>
                <a:cubicBezTo>
                  <a:pt x="170" y="26"/>
                  <a:pt x="170" y="26"/>
                  <a:pt x="170" y="26"/>
                </a:cubicBezTo>
                <a:cubicBezTo>
                  <a:pt x="170" y="19"/>
                  <a:pt x="165" y="14"/>
                  <a:pt x="158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/>
          </a:p>
        </p:txBody>
      </p:sp>
      <p:sp>
        <p:nvSpPr>
          <p:cNvPr id="7" name="Freeform 85"/>
          <p:cNvSpPr>
            <a:spLocks noEditPoints="1"/>
          </p:cNvSpPr>
          <p:nvPr/>
        </p:nvSpPr>
        <p:spPr bwMode="auto">
          <a:xfrm>
            <a:off x="3330730" y="1676285"/>
            <a:ext cx="342972" cy="283075"/>
          </a:xfrm>
          <a:custGeom>
            <a:avLst/>
            <a:gdLst>
              <a:gd name="T0" fmla="*/ 7 w 183"/>
              <a:gd name="T1" fmla="*/ 0 h 152"/>
              <a:gd name="T2" fmla="*/ 183 w 183"/>
              <a:gd name="T3" fmla="*/ 7 h 152"/>
              <a:gd name="T4" fmla="*/ 183 w 183"/>
              <a:gd name="T5" fmla="*/ 128 h 152"/>
              <a:gd name="T6" fmla="*/ 176 w 183"/>
              <a:gd name="T7" fmla="*/ 135 h 152"/>
              <a:gd name="T8" fmla="*/ 99 w 183"/>
              <a:gd name="T9" fmla="*/ 143 h 152"/>
              <a:gd name="T10" fmla="*/ 138 w 183"/>
              <a:gd name="T11" fmla="*/ 144 h 152"/>
              <a:gd name="T12" fmla="*/ 138 w 183"/>
              <a:gd name="T13" fmla="*/ 152 h 152"/>
              <a:gd name="T14" fmla="*/ 41 w 183"/>
              <a:gd name="T15" fmla="*/ 148 h 152"/>
              <a:gd name="T16" fmla="*/ 85 w 183"/>
              <a:gd name="T17" fmla="*/ 144 h 152"/>
              <a:gd name="T18" fmla="*/ 85 w 183"/>
              <a:gd name="T19" fmla="*/ 135 h 152"/>
              <a:gd name="T20" fmla="*/ 0 w 183"/>
              <a:gd name="T21" fmla="*/ 128 h 152"/>
              <a:gd name="T22" fmla="*/ 0 w 183"/>
              <a:gd name="T23" fmla="*/ 7 h 152"/>
              <a:gd name="T24" fmla="*/ 134 w 183"/>
              <a:gd name="T25" fmla="*/ 62 h 152"/>
              <a:gd name="T26" fmla="*/ 139 w 183"/>
              <a:gd name="T27" fmla="*/ 58 h 152"/>
              <a:gd name="T28" fmla="*/ 143 w 183"/>
              <a:gd name="T29" fmla="*/ 73 h 152"/>
              <a:gd name="T30" fmla="*/ 134 w 183"/>
              <a:gd name="T31" fmla="*/ 73 h 152"/>
              <a:gd name="T32" fmla="*/ 121 w 183"/>
              <a:gd name="T33" fmla="*/ 48 h 152"/>
              <a:gd name="T34" fmla="*/ 125 w 183"/>
              <a:gd name="T35" fmla="*/ 43 h 152"/>
              <a:gd name="T36" fmla="*/ 129 w 183"/>
              <a:gd name="T37" fmla="*/ 87 h 152"/>
              <a:gd name="T38" fmla="*/ 121 w 183"/>
              <a:gd name="T39" fmla="*/ 87 h 152"/>
              <a:gd name="T40" fmla="*/ 108 w 183"/>
              <a:gd name="T41" fmla="*/ 36 h 152"/>
              <a:gd name="T42" fmla="*/ 112 w 183"/>
              <a:gd name="T43" fmla="*/ 31 h 152"/>
              <a:gd name="T44" fmla="*/ 116 w 183"/>
              <a:gd name="T45" fmla="*/ 99 h 152"/>
              <a:gd name="T46" fmla="*/ 108 w 183"/>
              <a:gd name="T47" fmla="*/ 99 h 152"/>
              <a:gd name="T48" fmla="*/ 94 w 183"/>
              <a:gd name="T49" fmla="*/ 54 h 152"/>
              <a:gd name="T50" fmla="*/ 98 w 183"/>
              <a:gd name="T51" fmla="*/ 50 h 152"/>
              <a:gd name="T52" fmla="*/ 103 w 183"/>
              <a:gd name="T53" fmla="*/ 81 h 152"/>
              <a:gd name="T54" fmla="*/ 94 w 183"/>
              <a:gd name="T55" fmla="*/ 81 h 152"/>
              <a:gd name="T56" fmla="*/ 81 w 183"/>
              <a:gd name="T57" fmla="*/ 43 h 152"/>
              <a:gd name="T58" fmla="*/ 85 w 183"/>
              <a:gd name="T59" fmla="*/ 39 h 152"/>
              <a:gd name="T60" fmla="*/ 89 w 183"/>
              <a:gd name="T61" fmla="*/ 92 h 152"/>
              <a:gd name="T62" fmla="*/ 81 w 183"/>
              <a:gd name="T63" fmla="*/ 92 h 152"/>
              <a:gd name="T64" fmla="*/ 67 w 183"/>
              <a:gd name="T65" fmla="*/ 53 h 152"/>
              <a:gd name="T66" fmla="*/ 71 w 183"/>
              <a:gd name="T67" fmla="*/ 49 h 152"/>
              <a:gd name="T68" fmla="*/ 76 w 183"/>
              <a:gd name="T69" fmla="*/ 82 h 152"/>
              <a:gd name="T70" fmla="*/ 67 w 183"/>
              <a:gd name="T71" fmla="*/ 82 h 152"/>
              <a:gd name="T72" fmla="*/ 40 w 183"/>
              <a:gd name="T73" fmla="*/ 59 h 152"/>
              <a:gd name="T74" fmla="*/ 45 w 183"/>
              <a:gd name="T75" fmla="*/ 55 h 152"/>
              <a:gd name="T76" fmla="*/ 49 w 183"/>
              <a:gd name="T77" fmla="*/ 76 h 152"/>
              <a:gd name="T78" fmla="*/ 40 w 183"/>
              <a:gd name="T79" fmla="*/ 76 h 152"/>
              <a:gd name="T80" fmla="*/ 54 w 183"/>
              <a:gd name="T81" fmla="*/ 41 h 152"/>
              <a:gd name="T82" fmla="*/ 58 w 183"/>
              <a:gd name="T83" fmla="*/ 37 h 152"/>
              <a:gd name="T84" fmla="*/ 62 w 183"/>
              <a:gd name="T85" fmla="*/ 94 h 152"/>
              <a:gd name="T86" fmla="*/ 54 w 183"/>
              <a:gd name="T87" fmla="*/ 94 h 152"/>
              <a:gd name="T88" fmla="*/ 157 w 183"/>
              <a:gd name="T89" fmla="*/ 102 h 152"/>
              <a:gd name="T90" fmla="*/ 164 w 183"/>
              <a:gd name="T91" fmla="*/ 109 h 152"/>
              <a:gd name="T92" fmla="*/ 150 w 183"/>
              <a:gd name="T93" fmla="*/ 109 h 152"/>
              <a:gd name="T94" fmla="*/ 169 w 183"/>
              <a:gd name="T95" fmla="*/ 14 h 152"/>
              <a:gd name="T96" fmla="*/ 14 w 183"/>
              <a:gd name="T97" fmla="*/ 14 h 152"/>
              <a:gd name="T98" fmla="*/ 169 w 183"/>
              <a:gd name="T99" fmla="*/ 121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83" h="152">
                <a:moveTo>
                  <a:pt x="7" y="0"/>
                </a:moveTo>
                <a:cubicBezTo>
                  <a:pt x="7" y="0"/>
                  <a:pt x="7" y="0"/>
                  <a:pt x="7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0" y="0"/>
                  <a:pt x="183" y="3"/>
                  <a:pt x="183" y="7"/>
                </a:cubicBezTo>
                <a:cubicBezTo>
                  <a:pt x="183" y="7"/>
                  <a:pt x="183" y="7"/>
                  <a:pt x="183" y="7"/>
                </a:cubicBezTo>
                <a:cubicBezTo>
                  <a:pt x="183" y="128"/>
                  <a:pt x="183" y="128"/>
                  <a:pt x="183" y="128"/>
                </a:cubicBezTo>
                <a:cubicBezTo>
                  <a:pt x="183" y="132"/>
                  <a:pt x="180" y="135"/>
                  <a:pt x="176" y="135"/>
                </a:cubicBezTo>
                <a:cubicBezTo>
                  <a:pt x="176" y="135"/>
                  <a:pt x="176" y="135"/>
                  <a:pt x="176" y="135"/>
                </a:cubicBezTo>
                <a:cubicBezTo>
                  <a:pt x="99" y="135"/>
                  <a:pt x="99" y="135"/>
                  <a:pt x="99" y="135"/>
                </a:cubicBezTo>
                <a:cubicBezTo>
                  <a:pt x="99" y="143"/>
                  <a:pt x="99" y="143"/>
                  <a:pt x="99" y="143"/>
                </a:cubicBezTo>
                <a:cubicBezTo>
                  <a:pt x="99" y="144"/>
                  <a:pt x="99" y="144"/>
                  <a:pt x="99" y="144"/>
                </a:cubicBezTo>
                <a:cubicBezTo>
                  <a:pt x="138" y="144"/>
                  <a:pt x="138" y="144"/>
                  <a:pt x="138" y="144"/>
                </a:cubicBezTo>
                <a:cubicBezTo>
                  <a:pt x="140" y="144"/>
                  <a:pt x="142" y="146"/>
                  <a:pt x="142" y="148"/>
                </a:cubicBezTo>
                <a:cubicBezTo>
                  <a:pt x="142" y="150"/>
                  <a:pt x="140" y="152"/>
                  <a:pt x="138" y="152"/>
                </a:cubicBezTo>
                <a:cubicBezTo>
                  <a:pt x="45" y="152"/>
                  <a:pt x="45" y="152"/>
                  <a:pt x="45" y="152"/>
                </a:cubicBezTo>
                <a:cubicBezTo>
                  <a:pt x="43" y="152"/>
                  <a:pt x="41" y="150"/>
                  <a:pt x="41" y="148"/>
                </a:cubicBezTo>
                <a:cubicBezTo>
                  <a:pt x="41" y="146"/>
                  <a:pt x="43" y="144"/>
                  <a:pt x="45" y="144"/>
                </a:cubicBezTo>
                <a:cubicBezTo>
                  <a:pt x="85" y="144"/>
                  <a:pt x="85" y="144"/>
                  <a:pt x="85" y="144"/>
                </a:cubicBezTo>
                <a:cubicBezTo>
                  <a:pt x="85" y="143"/>
                  <a:pt x="85" y="143"/>
                  <a:pt x="85" y="143"/>
                </a:cubicBezTo>
                <a:cubicBezTo>
                  <a:pt x="85" y="135"/>
                  <a:pt x="85" y="135"/>
                  <a:pt x="85" y="135"/>
                </a:cubicBezTo>
                <a:cubicBezTo>
                  <a:pt x="7" y="135"/>
                  <a:pt x="7" y="135"/>
                  <a:pt x="7" y="135"/>
                </a:cubicBezTo>
                <a:cubicBezTo>
                  <a:pt x="3" y="135"/>
                  <a:pt x="0" y="132"/>
                  <a:pt x="0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lose/>
                <a:moveTo>
                  <a:pt x="134" y="62"/>
                </a:moveTo>
                <a:cubicBezTo>
                  <a:pt x="134" y="62"/>
                  <a:pt x="134" y="62"/>
                  <a:pt x="134" y="62"/>
                </a:cubicBezTo>
                <a:cubicBezTo>
                  <a:pt x="134" y="60"/>
                  <a:pt x="136" y="58"/>
                  <a:pt x="139" y="58"/>
                </a:cubicBezTo>
                <a:cubicBezTo>
                  <a:pt x="141" y="58"/>
                  <a:pt x="143" y="60"/>
                  <a:pt x="143" y="62"/>
                </a:cubicBezTo>
                <a:cubicBezTo>
                  <a:pt x="143" y="73"/>
                  <a:pt x="143" y="73"/>
                  <a:pt x="143" y="73"/>
                </a:cubicBezTo>
                <a:cubicBezTo>
                  <a:pt x="143" y="75"/>
                  <a:pt x="141" y="77"/>
                  <a:pt x="139" y="77"/>
                </a:cubicBezTo>
                <a:cubicBezTo>
                  <a:pt x="136" y="77"/>
                  <a:pt x="134" y="75"/>
                  <a:pt x="134" y="73"/>
                </a:cubicBezTo>
                <a:cubicBezTo>
                  <a:pt x="134" y="62"/>
                  <a:pt x="134" y="62"/>
                  <a:pt x="134" y="62"/>
                </a:cubicBezTo>
                <a:close/>
                <a:moveTo>
                  <a:pt x="121" y="48"/>
                </a:moveTo>
                <a:cubicBezTo>
                  <a:pt x="121" y="48"/>
                  <a:pt x="121" y="48"/>
                  <a:pt x="121" y="48"/>
                </a:cubicBezTo>
                <a:cubicBezTo>
                  <a:pt x="121" y="45"/>
                  <a:pt x="123" y="43"/>
                  <a:pt x="125" y="43"/>
                </a:cubicBezTo>
                <a:cubicBezTo>
                  <a:pt x="128" y="43"/>
                  <a:pt x="129" y="45"/>
                  <a:pt x="129" y="48"/>
                </a:cubicBezTo>
                <a:cubicBezTo>
                  <a:pt x="129" y="87"/>
                  <a:pt x="129" y="87"/>
                  <a:pt x="129" y="87"/>
                </a:cubicBezTo>
                <a:cubicBezTo>
                  <a:pt x="129" y="90"/>
                  <a:pt x="128" y="92"/>
                  <a:pt x="125" y="92"/>
                </a:cubicBezTo>
                <a:cubicBezTo>
                  <a:pt x="123" y="92"/>
                  <a:pt x="121" y="90"/>
                  <a:pt x="121" y="87"/>
                </a:cubicBezTo>
                <a:cubicBezTo>
                  <a:pt x="121" y="48"/>
                  <a:pt x="121" y="48"/>
                  <a:pt x="121" y="48"/>
                </a:cubicBezTo>
                <a:close/>
                <a:moveTo>
                  <a:pt x="108" y="36"/>
                </a:moveTo>
                <a:cubicBezTo>
                  <a:pt x="108" y="36"/>
                  <a:pt x="108" y="36"/>
                  <a:pt x="108" y="36"/>
                </a:cubicBezTo>
                <a:cubicBezTo>
                  <a:pt x="108" y="33"/>
                  <a:pt x="109" y="31"/>
                  <a:pt x="112" y="31"/>
                </a:cubicBezTo>
                <a:cubicBezTo>
                  <a:pt x="114" y="31"/>
                  <a:pt x="116" y="33"/>
                  <a:pt x="116" y="36"/>
                </a:cubicBezTo>
                <a:cubicBezTo>
                  <a:pt x="116" y="99"/>
                  <a:pt x="116" y="99"/>
                  <a:pt x="116" y="99"/>
                </a:cubicBezTo>
                <a:cubicBezTo>
                  <a:pt x="116" y="102"/>
                  <a:pt x="114" y="104"/>
                  <a:pt x="112" y="104"/>
                </a:cubicBezTo>
                <a:cubicBezTo>
                  <a:pt x="109" y="104"/>
                  <a:pt x="108" y="102"/>
                  <a:pt x="108" y="99"/>
                </a:cubicBezTo>
                <a:cubicBezTo>
                  <a:pt x="108" y="36"/>
                  <a:pt x="108" y="36"/>
                  <a:pt x="108" y="36"/>
                </a:cubicBezTo>
                <a:close/>
                <a:moveTo>
                  <a:pt x="94" y="54"/>
                </a:moveTo>
                <a:cubicBezTo>
                  <a:pt x="94" y="54"/>
                  <a:pt x="94" y="54"/>
                  <a:pt x="94" y="54"/>
                </a:cubicBezTo>
                <a:cubicBezTo>
                  <a:pt x="94" y="52"/>
                  <a:pt x="96" y="50"/>
                  <a:pt x="98" y="50"/>
                </a:cubicBezTo>
                <a:cubicBezTo>
                  <a:pt x="101" y="50"/>
                  <a:pt x="103" y="52"/>
                  <a:pt x="103" y="54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3"/>
                  <a:pt x="101" y="85"/>
                  <a:pt x="98" y="85"/>
                </a:cubicBezTo>
                <a:cubicBezTo>
                  <a:pt x="96" y="85"/>
                  <a:pt x="94" y="83"/>
                  <a:pt x="94" y="81"/>
                </a:cubicBezTo>
                <a:cubicBezTo>
                  <a:pt x="94" y="54"/>
                  <a:pt x="94" y="54"/>
                  <a:pt x="94" y="54"/>
                </a:cubicBezTo>
                <a:close/>
                <a:moveTo>
                  <a:pt x="81" y="43"/>
                </a:moveTo>
                <a:cubicBezTo>
                  <a:pt x="81" y="43"/>
                  <a:pt x="81" y="43"/>
                  <a:pt x="81" y="43"/>
                </a:cubicBezTo>
                <a:cubicBezTo>
                  <a:pt x="81" y="41"/>
                  <a:pt x="83" y="39"/>
                  <a:pt x="85" y="39"/>
                </a:cubicBezTo>
                <a:cubicBezTo>
                  <a:pt x="87" y="39"/>
                  <a:pt x="89" y="41"/>
                  <a:pt x="89" y="43"/>
                </a:cubicBezTo>
                <a:cubicBezTo>
                  <a:pt x="89" y="92"/>
                  <a:pt x="89" y="92"/>
                  <a:pt x="89" y="92"/>
                </a:cubicBezTo>
                <a:cubicBezTo>
                  <a:pt x="89" y="94"/>
                  <a:pt x="87" y="96"/>
                  <a:pt x="85" y="96"/>
                </a:cubicBezTo>
                <a:cubicBezTo>
                  <a:pt x="83" y="96"/>
                  <a:pt x="81" y="94"/>
                  <a:pt x="81" y="92"/>
                </a:cubicBezTo>
                <a:cubicBezTo>
                  <a:pt x="81" y="43"/>
                  <a:pt x="81" y="43"/>
                  <a:pt x="81" y="43"/>
                </a:cubicBezTo>
                <a:close/>
                <a:moveTo>
                  <a:pt x="67" y="53"/>
                </a:moveTo>
                <a:cubicBezTo>
                  <a:pt x="67" y="53"/>
                  <a:pt x="67" y="53"/>
                  <a:pt x="67" y="53"/>
                </a:cubicBezTo>
                <a:cubicBezTo>
                  <a:pt x="67" y="51"/>
                  <a:pt x="69" y="49"/>
                  <a:pt x="71" y="49"/>
                </a:cubicBezTo>
                <a:cubicBezTo>
                  <a:pt x="74" y="49"/>
                  <a:pt x="76" y="51"/>
                  <a:pt x="76" y="53"/>
                </a:cubicBezTo>
                <a:cubicBezTo>
                  <a:pt x="76" y="82"/>
                  <a:pt x="76" y="82"/>
                  <a:pt x="76" y="82"/>
                </a:cubicBezTo>
                <a:cubicBezTo>
                  <a:pt x="76" y="84"/>
                  <a:pt x="74" y="86"/>
                  <a:pt x="71" y="86"/>
                </a:cubicBezTo>
                <a:cubicBezTo>
                  <a:pt x="69" y="86"/>
                  <a:pt x="67" y="84"/>
                  <a:pt x="67" y="82"/>
                </a:cubicBezTo>
                <a:cubicBezTo>
                  <a:pt x="67" y="53"/>
                  <a:pt x="67" y="53"/>
                  <a:pt x="67" y="53"/>
                </a:cubicBezTo>
                <a:close/>
                <a:moveTo>
                  <a:pt x="40" y="59"/>
                </a:moveTo>
                <a:cubicBezTo>
                  <a:pt x="40" y="59"/>
                  <a:pt x="40" y="59"/>
                  <a:pt x="40" y="59"/>
                </a:cubicBezTo>
                <a:cubicBezTo>
                  <a:pt x="40" y="56"/>
                  <a:pt x="42" y="55"/>
                  <a:pt x="45" y="55"/>
                </a:cubicBezTo>
                <a:cubicBezTo>
                  <a:pt x="47" y="55"/>
                  <a:pt x="49" y="56"/>
                  <a:pt x="49" y="59"/>
                </a:cubicBezTo>
                <a:cubicBezTo>
                  <a:pt x="49" y="76"/>
                  <a:pt x="49" y="76"/>
                  <a:pt x="49" y="76"/>
                </a:cubicBezTo>
                <a:cubicBezTo>
                  <a:pt x="49" y="79"/>
                  <a:pt x="47" y="80"/>
                  <a:pt x="45" y="80"/>
                </a:cubicBezTo>
                <a:cubicBezTo>
                  <a:pt x="42" y="80"/>
                  <a:pt x="40" y="79"/>
                  <a:pt x="40" y="76"/>
                </a:cubicBezTo>
                <a:cubicBezTo>
                  <a:pt x="40" y="59"/>
                  <a:pt x="40" y="59"/>
                  <a:pt x="40" y="59"/>
                </a:cubicBezTo>
                <a:close/>
                <a:moveTo>
                  <a:pt x="54" y="41"/>
                </a:moveTo>
                <a:cubicBezTo>
                  <a:pt x="54" y="41"/>
                  <a:pt x="54" y="41"/>
                  <a:pt x="54" y="41"/>
                </a:cubicBezTo>
                <a:cubicBezTo>
                  <a:pt x="54" y="39"/>
                  <a:pt x="56" y="37"/>
                  <a:pt x="58" y="37"/>
                </a:cubicBezTo>
                <a:cubicBezTo>
                  <a:pt x="60" y="37"/>
                  <a:pt x="62" y="39"/>
                  <a:pt x="62" y="41"/>
                </a:cubicBezTo>
                <a:cubicBezTo>
                  <a:pt x="62" y="94"/>
                  <a:pt x="62" y="94"/>
                  <a:pt x="62" y="94"/>
                </a:cubicBezTo>
                <a:cubicBezTo>
                  <a:pt x="62" y="97"/>
                  <a:pt x="60" y="98"/>
                  <a:pt x="58" y="98"/>
                </a:cubicBezTo>
                <a:cubicBezTo>
                  <a:pt x="56" y="98"/>
                  <a:pt x="54" y="97"/>
                  <a:pt x="54" y="94"/>
                </a:cubicBezTo>
                <a:cubicBezTo>
                  <a:pt x="54" y="41"/>
                  <a:pt x="54" y="41"/>
                  <a:pt x="54" y="41"/>
                </a:cubicBezTo>
                <a:close/>
                <a:moveTo>
                  <a:pt x="157" y="102"/>
                </a:moveTo>
                <a:cubicBezTo>
                  <a:pt x="157" y="102"/>
                  <a:pt x="157" y="102"/>
                  <a:pt x="157" y="102"/>
                </a:cubicBezTo>
                <a:cubicBezTo>
                  <a:pt x="160" y="102"/>
                  <a:pt x="164" y="105"/>
                  <a:pt x="164" y="109"/>
                </a:cubicBezTo>
                <a:cubicBezTo>
                  <a:pt x="164" y="113"/>
                  <a:pt x="160" y="116"/>
                  <a:pt x="157" y="116"/>
                </a:cubicBezTo>
                <a:cubicBezTo>
                  <a:pt x="153" y="116"/>
                  <a:pt x="150" y="113"/>
                  <a:pt x="150" y="109"/>
                </a:cubicBezTo>
                <a:cubicBezTo>
                  <a:pt x="150" y="105"/>
                  <a:pt x="153" y="102"/>
                  <a:pt x="157" y="102"/>
                </a:cubicBezTo>
                <a:close/>
                <a:moveTo>
                  <a:pt x="169" y="14"/>
                </a:moveTo>
                <a:cubicBezTo>
                  <a:pt x="169" y="14"/>
                  <a:pt x="169" y="14"/>
                  <a:pt x="169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4" y="50"/>
                  <a:pt x="14" y="85"/>
                  <a:pt x="14" y="121"/>
                </a:cubicBezTo>
                <a:cubicBezTo>
                  <a:pt x="66" y="121"/>
                  <a:pt x="117" y="121"/>
                  <a:pt x="169" y="121"/>
                </a:cubicBezTo>
                <a:cubicBezTo>
                  <a:pt x="169" y="85"/>
                  <a:pt x="169" y="50"/>
                  <a:pt x="169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/>
          </a:p>
        </p:txBody>
      </p:sp>
      <p:sp>
        <p:nvSpPr>
          <p:cNvPr id="8" name="Freeform 86"/>
          <p:cNvSpPr>
            <a:spLocks noEditPoints="1"/>
          </p:cNvSpPr>
          <p:nvPr/>
        </p:nvSpPr>
        <p:spPr bwMode="auto">
          <a:xfrm>
            <a:off x="5315544" y="1627793"/>
            <a:ext cx="366732" cy="380062"/>
          </a:xfrm>
          <a:custGeom>
            <a:avLst/>
            <a:gdLst>
              <a:gd name="T0" fmla="*/ 16 w 196"/>
              <a:gd name="T1" fmla="*/ 106 h 204"/>
              <a:gd name="T2" fmla="*/ 187 w 196"/>
              <a:gd name="T3" fmla="*/ 113 h 204"/>
              <a:gd name="T4" fmla="*/ 187 w 196"/>
              <a:gd name="T5" fmla="*/ 137 h 204"/>
              <a:gd name="T6" fmla="*/ 179 w 196"/>
              <a:gd name="T7" fmla="*/ 144 h 204"/>
              <a:gd name="T8" fmla="*/ 179 w 196"/>
              <a:gd name="T9" fmla="*/ 187 h 204"/>
              <a:gd name="T10" fmla="*/ 36 w 196"/>
              <a:gd name="T11" fmla="*/ 204 h 204"/>
              <a:gd name="T12" fmla="*/ 16 w 196"/>
              <a:gd name="T13" fmla="*/ 144 h 204"/>
              <a:gd name="T14" fmla="*/ 9 w 196"/>
              <a:gd name="T15" fmla="*/ 137 h 204"/>
              <a:gd name="T16" fmla="*/ 9 w 196"/>
              <a:gd name="T17" fmla="*/ 113 h 204"/>
              <a:gd name="T18" fmla="*/ 96 w 196"/>
              <a:gd name="T19" fmla="*/ 59 h 204"/>
              <a:gd name="T20" fmla="*/ 98 w 196"/>
              <a:gd name="T21" fmla="*/ 65 h 204"/>
              <a:gd name="T22" fmla="*/ 95 w 196"/>
              <a:gd name="T23" fmla="*/ 67 h 204"/>
              <a:gd name="T24" fmla="*/ 90 w 196"/>
              <a:gd name="T25" fmla="*/ 64 h 204"/>
              <a:gd name="T26" fmla="*/ 96 w 196"/>
              <a:gd name="T27" fmla="*/ 59 h 204"/>
              <a:gd name="T28" fmla="*/ 100 w 196"/>
              <a:gd name="T29" fmla="*/ 52 h 204"/>
              <a:gd name="T30" fmla="*/ 29 w 196"/>
              <a:gd name="T31" fmla="*/ 11 h 204"/>
              <a:gd name="T32" fmla="*/ 81 w 196"/>
              <a:gd name="T33" fmla="*/ 62 h 204"/>
              <a:gd name="T34" fmla="*/ 97 w 196"/>
              <a:gd name="T35" fmla="*/ 75 h 204"/>
              <a:gd name="T36" fmla="*/ 105 w 196"/>
              <a:gd name="T37" fmla="*/ 69 h 204"/>
              <a:gd name="T38" fmla="*/ 58 w 196"/>
              <a:gd name="T39" fmla="*/ 43 h 204"/>
              <a:gd name="T40" fmla="*/ 19 w 196"/>
              <a:gd name="T41" fmla="*/ 25 h 204"/>
              <a:gd name="T42" fmla="*/ 58 w 196"/>
              <a:gd name="T43" fmla="*/ 43 h 204"/>
              <a:gd name="T44" fmla="*/ 100 w 196"/>
              <a:gd name="T45" fmla="*/ 86 h 204"/>
              <a:gd name="T46" fmla="*/ 98 w 196"/>
              <a:gd name="T47" fmla="*/ 92 h 204"/>
              <a:gd name="T48" fmla="*/ 106 w 196"/>
              <a:gd name="T49" fmla="*/ 91 h 204"/>
              <a:gd name="T50" fmla="*/ 100 w 196"/>
              <a:gd name="T51" fmla="*/ 86 h 204"/>
              <a:gd name="T52" fmla="*/ 96 w 196"/>
              <a:gd name="T53" fmla="*/ 79 h 204"/>
              <a:gd name="T54" fmla="*/ 167 w 196"/>
              <a:gd name="T55" fmla="*/ 38 h 204"/>
              <a:gd name="T56" fmla="*/ 115 w 196"/>
              <a:gd name="T57" fmla="*/ 89 h 204"/>
              <a:gd name="T58" fmla="*/ 99 w 196"/>
              <a:gd name="T59" fmla="*/ 102 h 204"/>
              <a:gd name="T60" fmla="*/ 91 w 196"/>
              <a:gd name="T61" fmla="*/ 96 h 204"/>
              <a:gd name="T62" fmla="*/ 137 w 196"/>
              <a:gd name="T63" fmla="*/ 69 h 204"/>
              <a:gd name="T64" fmla="*/ 176 w 196"/>
              <a:gd name="T65" fmla="*/ 52 h 204"/>
              <a:gd name="T66" fmla="*/ 137 w 196"/>
              <a:gd name="T67" fmla="*/ 69 h 204"/>
              <a:gd name="T68" fmla="*/ 74 w 196"/>
              <a:gd name="T69" fmla="*/ 149 h 204"/>
              <a:gd name="T70" fmla="*/ 90 w 196"/>
              <a:gd name="T71" fmla="*/ 189 h 204"/>
              <a:gd name="T72" fmla="*/ 43 w 196"/>
              <a:gd name="T73" fmla="*/ 189 h 204"/>
              <a:gd name="T74" fmla="*/ 31 w 196"/>
              <a:gd name="T75" fmla="*/ 158 h 204"/>
              <a:gd name="T76" fmla="*/ 36 w 196"/>
              <a:gd name="T77" fmla="*/ 189 h 204"/>
              <a:gd name="T78" fmla="*/ 34 w 196"/>
              <a:gd name="T79" fmla="*/ 144 h 204"/>
              <a:gd name="T80" fmla="*/ 51 w 196"/>
              <a:gd name="T81" fmla="*/ 185 h 204"/>
              <a:gd name="T82" fmla="*/ 34 w 196"/>
              <a:gd name="T83" fmla="*/ 144 h 204"/>
              <a:gd name="T84" fmla="*/ 81 w 196"/>
              <a:gd name="T85" fmla="*/ 144 h 204"/>
              <a:gd name="T86" fmla="*/ 115 w 196"/>
              <a:gd name="T87" fmla="*/ 144 h 204"/>
              <a:gd name="T88" fmla="*/ 122 w 196"/>
              <a:gd name="T89" fmla="*/ 149 h 204"/>
              <a:gd name="T90" fmla="*/ 105 w 196"/>
              <a:gd name="T91" fmla="*/ 189 h 204"/>
              <a:gd name="T92" fmla="*/ 122 w 196"/>
              <a:gd name="T93" fmla="*/ 149 h 204"/>
              <a:gd name="T94" fmla="*/ 165 w 196"/>
              <a:gd name="T95" fmla="*/ 158 h 204"/>
              <a:gd name="T96" fmla="*/ 160 w 196"/>
              <a:gd name="T97" fmla="*/ 189 h 204"/>
              <a:gd name="T98" fmla="*/ 165 w 196"/>
              <a:gd name="T99" fmla="*/ 158 h 204"/>
              <a:gd name="T100" fmla="*/ 128 w 196"/>
              <a:gd name="T101" fmla="*/ 144 h 204"/>
              <a:gd name="T102" fmla="*/ 162 w 196"/>
              <a:gd name="T103" fmla="*/ 144 h 204"/>
              <a:gd name="T104" fmla="*/ 173 w 196"/>
              <a:gd name="T105" fmla="*/ 120 h 204"/>
              <a:gd name="T106" fmla="*/ 23 w 196"/>
              <a:gd name="T107" fmla="*/ 120 h 204"/>
              <a:gd name="T108" fmla="*/ 173 w 196"/>
              <a:gd name="T109" fmla="*/ 13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96" h="204">
                <a:moveTo>
                  <a:pt x="16" y="106"/>
                </a:moveTo>
                <a:cubicBezTo>
                  <a:pt x="16" y="106"/>
                  <a:pt x="16" y="106"/>
                  <a:pt x="16" y="106"/>
                </a:cubicBezTo>
                <a:cubicBezTo>
                  <a:pt x="180" y="106"/>
                  <a:pt x="180" y="106"/>
                  <a:pt x="180" y="106"/>
                </a:cubicBezTo>
                <a:cubicBezTo>
                  <a:pt x="183" y="106"/>
                  <a:pt x="187" y="109"/>
                  <a:pt x="187" y="113"/>
                </a:cubicBezTo>
                <a:cubicBezTo>
                  <a:pt x="187" y="113"/>
                  <a:pt x="187" y="113"/>
                  <a:pt x="187" y="113"/>
                </a:cubicBezTo>
                <a:cubicBezTo>
                  <a:pt x="187" y="137"/>
                  <a:pt x="187" y="137"/>
                  <a:pt x="187" y="137"/>
                </a:cubicBezTo>
                <a:cubicBezTo>
                  <a:pt x="187" y="141"/>
                  <a:pt x="183" y="144"/>
                  <a:pt x="180" y="144"/>
                </a:cubicBezTo>
                <a:cubicBezTo>
                  <a:pt x="179" y="144"/>
                  <a:pt x="179" y="144"/>
                  <a:pt x="179" y="144"/>
                </a:cubicBezTo>
                <a:cubicBezTo>
                  <a:pt x="179" y="144"/>
                  <a:pt x="179" y="144"/>
                  <a:pt x="179" y="144"/>
                </a:cubicBezTo>
                <a:cubicBezTo>
                  <a:pt x="179" y="187"/>
                  <a:pt x="179" y="187"/>
                  <a:pt x="179" y="187"/>
                </a:cubicBezTo>
                <a:cubicBezTo>
                  <a:pt x="179" y="197"/>
                  <a:pt x="170" y="204"/>
                  <a:pt x="160" y="204"/>
                </a:cubicBezTo>
                <a:cubicBezTo>
                  <a:pt x="36" y="204"/>
                  <a:pt x="36" y="204"/>
                  <a:pt x="36" y="204"/>
                </a:cubicBezTo>
                <a:cubicBezTo>
                  <a:pt x="26" y="204"/>
                  <a:pt x="16" y="197"/>
                  <a:pt x="16" y="187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2" y="144"/>
                  <a:pt x="9" y="141"/>
                  <a:pt x="9" y="137"/>
                </a:cubicBezTo>
                <a:cubicBezTo>
                  <a:pt x="9" y="137"/>
                  <a:pt x="9" y="137"/>
                  <a:pt x="9" y="137"/>
                </a:cubicBezTo>
                <a:cubicBezTo>
                  <a:pt x="9" y="113"/>
                  <a:pt x="9" y="113"/>
                  <a:pt x="9" y="113"/>
                </a:cubicBezTo>
                <a:cubicBezTo>
                  <a:pt x="9" y="109"/>
                  <a:pt x="12" y="106"/>
                  <a:pt x="16" y="106"/>
                </a:cubicBezTo>
                <a:close/>
                <a:moveTo>
                  <a:pt x="96" y="59"/>
                </a:moveTo>
                <a:cubicBezTo>
                  <a:pt x="96" y="59"/>
                  <a:pt x="96" y="59"/>
                  <a:pt x="96" y="59"/>
                </a:cubicBezTo>
                <a:cubicBezTo>
                  <a:pt x="98" y="60"/>
                  <a:pt x="99" y="63"/>
                  <a:pt x="98" y="65"/>
                </a:cubicBezTo>
                <a:cubicBezTo>
                  <a:pt x="97" y="65"/>
                  <a:pt x="97" y="65"/>
                  <a:pt x="97" y="65"/>
                </a:cubicBezTo>
                <a:cubicBezTo>
                  <a:pt x="97" y="66"/>
                  <a:pt x="96" y="67"/>
                  <a:pt x="95" y="67"/>
                </a:cubicBezTo>
                <a:cubicBezTo>
                  <a:pt x="93" y="68"/>
                  <a:pt x="90" y="66"/>
                  <a:pt x="90" y="64"/>
                </a:cubicBezTo>
                <a:cubicBezTo>
                  <a:pt x="90" y="64"/>
                  <a:pt x="90" y="64"/>
                  <a:pt x="90" y="64"/>
                </a:cubicBezTo>
                <a:cubicBezTo>
                  <a:pt x="89" y="62"/>
                  <a:pt x="90" y="59"/>
                  <a:pt x="93" y="59"/>
                </a:cubicBezTo>
                <a:cubicBezTo>
                  <a:pt x="94" y="58"/>
                  <a:pt x="95" y="59"/>
                  <a:pt x="96" y="59"/>
                </a:cubicBezTo>
                <a:close/>
                <a:moveTo>
                  <a:pt x="100" y="52"/>
                </a:moveTo>
                <a:cubicBezTo>
                  <a:pt x="100" y="52"/>
                  <a:pt x="100" y="52"/>
                  <a:pt x="100" y="52"/>
                </a:cubicBezTo>
                <a:cubicBezTo>
                  <a:pt x="96" y="49"/>
                  <a:pt x="90" y="50"/>
                  <a:pt x="86" y="52"/>
                </a:cubicBezTo>
                <a:cubicBezTo>
                  <a:pt x="29" y="11"/>
                  <a:pt x="29" y="11"/>
                  <a:pt x="29" y="11"/>
                </a:cubicBezTo>
                <a:cubicBezTo>
                  <a:pt x="15" y="0"/>
                  <a:pt x="0" y="26"/>
                  <a:pt x="16" y="33"/>
                </a:cubicBezTo>
                <a:cubicBezTo>
                  <a:pt x="81" y="62"/>
                  <a:pt x="81" y="62"/>
                  <a:pt x="81" y="62"/>
                </a:cubicBezTo>
                <a:cubicBezTo>
                  <a:pt x="81" y="65"/>
                  <a:pt x="82" y="69"/>
                  <a:pt x="84" y="71"/>
                </a:cubicBezTo>
                <a:cubicBezTo>
                  <a:pt x="87" y="75"/>
                  <a:pt x="92" y="77"/>
                  <a:pt x="97" y="75"/>
                </a:cubicBezTo>
                <a:cubicBezTo>
                  <a:pt x="100" y="74"/>
                  <a:pt x="103" y="73"/>
                  <a:pt x="105" y="70"/>
                </a:cubicBezTo>
                <a:cubicBezTo>
                  <a:pt x="105" y="69"/>
                  <a:pt x="105" y="69"/>
                  <a:pt x="105" y="69"/>
                </a:cubicBezTo>
                <a:cubicBezTo>
                  <a:pt x="108" y="63"/>
                  <a:pt x="106" y="55"/>
                  <a:pt x="100" y="52"/>
                </a:cubicBezTo>
                <a:close/>
                <a:moveTo>
                  <a:pt x="58" y="43"/>
                </a:moveTo>
                <a:cubicBezTo>
                  <a:pt x="58" y="43"/>
                  <a:pt x="58" y="43"/>
                  <a:pt x="58" y="43"/>
                </a:cubicBezTo>
                <a:cubicBezTo>
                  <a:pt x="19" y="25"/>
                  <a:pt x="19" y="25"/>
                  <a:pt x="19" y="25"/>
                </a:cubicBezTo>
                <a:cubicBezTo>
                  <a:pt x="15" y="23"/>
                  <a:pt x="20" y="15"/>
                  <a:pt x="24" y="17"/>
                </a:cubicBezTo>
                <a:cubicBezTo>
                  <a:pt x="58" y="43"/>
                  <a:pt x="58" y="43"/>
                  <a:pt x="58" y="43"/>
                </a:cubicBezTo>
                <a:close/>
                <a:moveTo>
                  <a:pt x="100" y="86"/>
                </a:moveTo>
                <a:cubicBezTo>
                  <a:pt x="100" y="86"/>
                  <a:pt x="100" y="86"/>
                  <a:pt x="100" y="86"/>
                </a:cubicBezTo>
                <a:cubicBezTo>
                  <a:pt x="98" y="87"/>
                  <a:pt x="97" y="90"/>
                  <a:pt x="98" y="92"/>
                </a:cubicBezTo>
                <a:cubicBezTo>
                  <a:pt x="98" y="92"/>
                  <a:pt x="98" y="92"/>
                  <a:pt x="98" y="92"/>
                </a:cubicBezTo>
                <a:cubicBezTo>
                  <a:pt x="99" y="93"/>
                  <a:pt x="100" y="94"/>
                  <a:pt x="101" y="94"/>
                </a:cubicBezTo>
                <a:cubicBezTo>
                  <a:pt x="103" y="95"/>
                  <a:pt x="106" y="93"/>
                  <a:pt x="106" y="91"/>
                </a:cubicBezTo>
                <a:cubicBezTo>
                  <a:pt x="107" y="89"/>
                  <a:pt x="106" y="86"/>
                  <a:pt x="103" y="86"/>
                </a:cubicBezTo>
                <a:cubicBezTo>
                  <a:pt x="102" y="85"/>
                  <a:pt x="101" y="86"/>
                  <a:pt x="100" y="86"/>
                </a:cubicBezTo>
                <a:close/>
                <a:moveTo>
                  <a:pt x="96" y="79"/>
                </a:moveTo>
                <a:cubicBezTo>
                  <a:pt x="96" y="79"/>
                  <a:pt x="96" y="79"/>
                  <a:pt x="96" y="79"/>
                </a:cubicBezTo>
                <a:cubicBezTo>
                  <a:pt x="100" y="76"/>
                  <a:pt x="105" y="77"/>
                  <a:pt x="109" y="79"/>
                </a:cubicBezTo>
                <a:cubicBezTo>
                  <a:pt x="167" y="38"/>
                  <a:pt x="167" y="38"/>
                  <a:pt x="167" y="38"/>
                </a:cubicBezTo>
                <a:cubicBezTo>
                  <a:pt x="181" y="27"/>
                  <a:pt x="196" y="53"/>
                  <a:pt x="180" y="60"/>
                </a:cubicBezTo>
                <a:cubicBezTo>
                  <a:pt x="115" y="89"/>
                  <a:pt x="115" y="89"/>
                  <a:pt x="115" y="89"/>
                </a:cubicBezTo>
                <a:cubicBezTo>
                  <a:pt x="115" y="92"/>
                  <a:pt x="114" y="95"/>
                  <a:pt x="112" y="98"/>
                </a:cubicBezTo>
                <a:cubicBezTo>
                  <a:pt x="109" y="102"/>
                  <a:pt x="104" y="104"/>
                  <a:pt x="99" y="102"/>
                </a:cubicBezTo>
                <a:cubicBezTo>
                  <a:pt x="96" y="102"/>
                  <a:pt x="93" y="100"/>
                  <a:pt x="91" y="97"/>
                </a:cubicBezTo>
                <a:cubicBezTo>
                  <a:pt x="91" y="96"/>
                  <a:pt x="91" y="96"/>
                  <a:pt x="91" y="96"/>
                </a:cubicBezTo>
                <a:cubicBezTo>
                  <a:pt x="87" y="90"/>
                  <a:pt x="90" y="82"/>
                  <a:pt x="96" y="79"/>
                </a:cubicBezTo>
                <a:close/>
                <a:moveTo>
                  <a:pt x="137" y="69"/>
                </a:moveTo>
                <a:cubicBezTo>
                  <a:pt x="137" y="69"/>
                  <a:pt x="137" y="69"/>
                  <a:pt x="137" y="69"/>
                </a:cubicBezTo>
                <a:cubicBezTo>
                  <a:pt x="176" y="52"/>
                  <a:pt x="176" y="52"/>
                  <a:pt x="176" y="52"/>
                </a:cubicBezTo>
                <a:cubicBezTo>
                  <a:pt x="181" y="50"/>
                  <a:pt x="176" y="41"/>
                  <a:pt x="172" y="44"/>
                </a:cubicBezTo>
                <a:cubicBezTo>
                  <a:pt x="137" y="69"/>
                  <a:pt x="137" y="69"/>
                  <a:pt x="137" y="69"/>
                </a:cubicBezTo>
                <a:close/>
                <a:moveTo>
                  <a:pt x="74" y="149"/>
                </a:moveTo>
                <a:cubicBezTo>
                  <a:pt x="74" y="149"/>
                  <a:pt x="74" y="149"/>
                  <a:pt x="74" y="149"/>
                </a:cubicBezTo>
                <a:cubicBezTo>
                  <a:pt x="58" y="189"/>
                  <a:pt x="58" y="189"/>
                  <a:pt x="58" y="189"/>
                </a:cubicBezTo>
                <a:cubicBezTo>
                  <a:pt x="90" y="189"/>
                  <a:pt x="90" y="189"/>
                  <a:pt x="90" y="189"/>
                </a:cubicBezTo>
                <a:cubicBezTo>
                  <a:pt x="74" y="149"/>
                  <a:pt x="74" y="149"/>
                  <a:pt x="74" y="149"/>
                </a:cubicBezTo>
                <a:close/>
                <a:moveTo>
                  <a:pt x="43" y="189"/>
                </a:moveTo>
                <a:cubicBezTo>
                  <a:pt x="43" y="189"/>
                  <a:pt x="43" y="189"/>
                  <a:pt x="43" y="189"/>
                </a:cubicBezTo>
                <a:cubicBezTo>
                  <a:pt x="31" y="158"/>
                  <a:pt x="31" y="158"/>
                  <a:pt x="31" y="158"/>
                </a:cubicBezTo>
                <a:cubicBezTo>
                  <a:pt x="31" y="187"/>
                  <a:pt x="31" y="187"/>
                  <a:pt x="31" y="187"/>
                </a:cubicBezTo>
                <a:cubicBezTo>
                  <a:pt x="31" y="189"/>
                  <a:pt x="34" y="189"/>
                  <a:pt x="36" y="189"/>
                </a:cubicBezTo>
                <a:cubicBezTo>
                  <a:pt x="43" y="189"/>
                  <a:pt x="43" y="189"/>
                  <a:pt x="43" y="189"/>
                </a:cubicBezTo>
                <a:close/>
                <a:moveTo>
                  <a:pt x="34" y="144"/>
                </a:moveTo>
                <a:cubicBezTo>
                  <a:pt x="34" y="144"/>
                  <a:pt x="34" y="144"/>
                  <a:pt x="34" y="144"/>
                </a:cubicBezTo>
                <a:cubicBezTo>
                  <a:pt x="51" y="185"/>
                  <a:pt x="51" y="185"/>
                  <a:pt x="51" y="185"/>
                </a:cubicBezTo>
                <a:cubicBezTo>
                  <a:pt x="67" y="144"/>
                  <a:pt x="67" y="144"/>
                  <a:pt x="67" y="144"/>
                </a:cubicBezTo>
                <a:cubicBezTo>
                  <a:pt x="34" y="144"/>
                  <a:pt x="34" y="144"/>
                  <a:pt x="34" y="144"/>
                </a:cubicBezTo>
                <a:close/>
                <a:moveTo>
                  <a:pt x="81" y="144"/>
                </a:moveTo>
                <a:cubicBezTo>
                  <a:pt x="81" y="144"/>
                  <a:pt x="81" y="144"/>
                  <a:pt x="81" y="144"/>
                </a:cubicBezTo>
                <a:cubicBezTo>
                  <a:pt x="98" y="185"/>
                  <a:pt x="98" y="185"/>
                  <a:pt x="98" y="185"/>
                </a:cubicBezTo>
                <a:cubicBezTo>
                  <a:pt x="115" y="144"/>
                  <a:pt x="115" y="144"/>
                  <a:pt x="115" y="144"/>
                </a:cubicBezTo>
                <a:cubicBezTo>
                  <a:pt x="81" y="144"/>
                  <a:pt x="81" y="144"/>
                  <a:pt x="81" y="144"/>
                </a:cubicBezTo>
                <a:close/>
                <a:moveTo>
                  <a:pt x="122" y="149"/>
                </a:moveTo>
                <a:cubicBezTo>
                  <a:pt x="122" y="149"/>
                  <a:pt x="122" y="149"/>
                  <a:pt x="122" y="149"/>
                </a:cubicBezTo>
                <a:cubicBezTo>
                  <a:pt x="105" y="189"/>
                  <a:pt x="105" y="189"/>
                  <a:pt x="105" y="189"/>
                </a:cubicBezTo>
                <a:cubicBezTo>
                  <a:pt x="138" y="189"/>
                  <a:pt x="138" y="189"/>
                  <a:pt x="138" y="189"/>
                </a:cubicBezTo>
                <a:cubicBezTo>
                  <a:pt x="122" y="149"/>
                  <a:pt x="122" y="149"/>
                  <a:pt x="122" y="149"/>
                </a:cubicBezTo>
                <a:close/>
                <a:moveTo>
                  <a:pt x="165" y="158"/>
                </a:moveTo>
                <a:cubicBezTo>
                  <a:pt x="165" y="158"/>
                  <a:pt x="165" y="158"/>
                  <a:pt x="165" y="158"/>
                </a:cubicBezTo>
                <a:cubicBezTo>
                  <a:pt x="153" y="189"/>
                  <a:pt x="153" y="189"/>
                  <a:pt x="153" y="189"/>
                </a:cubicBezTo>
                <a:cubicBezTo>
                  <a:pt x="160" y="189"/>
                  <a:pt x="160" y="189"/>
                  <a:pt x="160" y="189"/>
                </a:cubicBezTo>
                <a:cubicBezTo>
                  <a:pt x="162" y="189"/>
                  <a:pt x="165" y="189"/>
                  <a:pt x="165" y="187"/>
                </a:cubicBezTo>
                <a:cubicBezTo>
                  <a:pt x="165" y="158"/>
                  <a:pt x="165" y="158"/>
                  <a:pt x="165" y="158"/>
                </a:cubicBezTo>
                <a:close/>
                <a:moveTo>
                  <a:pt x="128" y="144"/>
                </a:moveTo>
                <a:cubicBezTo>
                  <a:pt x="128" y="144"/>
                  <a:pt x="128" y="144"/>
                  <a:pt x="128" y="144"/>
                </a:cubicBezTo>
                <a:cubicBezTo>
                  <a:pt x="145" y="185"/>
                  <a:pt x="145" y="185"/>
                  <a:pt x="145" y="185"/>
                </a:cubicBezTo>
                <a:cubicBezTo>
                  <a:pt x="162" y="144"/>
                  <a:pt x="162" y="144"/>
                  <a:pt x="162" y="144"/>
                </a:cubicBezTo>
                <a:cubicBezTo>
                  <a:pt x="128" y="144"/>
                  <a:pt x="128" y="144"/>
                  <a:pt x="128" y="144"/>
                </a:cubicBezTo>
                <a:close/>
                <a:moveTo>
                  <a:pt x="173" y="120"/>
                </a:moveTo>
                <a:cubicBezTo>
                  <a:pt x="173" y="120"/>
                  <a:pt x="173" y="120"/>
                  <a:pt x="173" y="120"/>
                </a:cubicBezTo>
                <a:cubicBezTo>
                  <a:pt x="23" y="120"/>
                  <a:pt x="23" y="120"/>
                  <a:pt x="23" y="120"/>
                </a:cubicBezTo>
                <a:cubicBezTo>
                  <a:pt x="23" y="130"/>
                  <a:pt x="23" y="130"/>
                  <a:pt x="23" y="130"/>
                </a:cubicBezTo>
                <a:cubicBezTo>
                  <a:pt x="173" y="130"/>
                  <a:pt x="173" y="130"/>
                  <a:pt x="173" y="130"/>
                </a:cubicBezTo>
                <a:cubicBezTo>
                  <a:pt x="173" y="120"/>
                  <a:pt x="173" y="120"/>
                  <a:pt x="173" y="1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/>
          </a:p>
        </p:txBody>
      </p:sp>
      <p:sp>
        <p:nvSpPr>
          <p:cNvPr id="9" name="Freeform 115"/>
          <p:cNvSpPr>
            <a:spLocks noEditPoints="1"/>
          </p:cNvSpPr>
          <p:nvPr/>
        </p:nvSpPr>
        <p:spPr bwMode="auto">
          <a:xfrm>
            <a:off x="7316198" y="1668795"/>
            <a:ext cx="358813" cy="298057"/>
          </a:xfrm>
          <a:custGeom>
            <a:avLst/>
            <a:gdLst>
              <a:gd name="T0" fmla="*/ 42 w 192"/>
              <a:gd name="T1" fmla="*/ 5 h 160"/>
              <a:gd name="T2" fmla="*/ 73 w 192"/>
              <a:gd name="T3" fmla="*/ 0 h 160"/>
              <a:gd name="T4" fmla="*/ 86 w 192"/>
              <a:gd name="T5" fmla="*/ 5 h 160"/>
              <a:gd name="T6" fmla="*/ 86 w 192"/>
              <a:gd name="T7" fmla="*/ 154 h 160"/>
              <a:gd name="T8" fmla="*/ 54 w 192"/>
              <a:gd name="T9" fmla="*/ 160 h 160"/>
              <a:gd name="T10" fmla="*/ 38 w 192"/>
              <a:gd name="T11" fmla="*/ 149 h 160"/>
              <a:gd name="T12" fmla="*/ 0 w 192"/>
              <a:gd name="T13" fmla="*/ 132 h 160"/>
              <a:gd name="T14" fmla="*/ 17 w 192"/>
              <a:gd name="T15" fmla="*/ 10 h 160"/>
              <a:gd name="T16" fmla="*/ 169 w 192"/>
              <a:gd name="T17" fmla="*/ 37 h 160"/>
              <a:gd name="T18" fmla="*/ 165 w 192"/>
              <a:gd name="T19" fmla="*/ 33 h 160"/>
              <a:gd name="T20" fmla="*/ 169 w 192"/>
              <a:gd name="T21" fmla="*/ 54 h 160"/>
              <a:gd name="T22" fmla="*/ 165 w 192"/>
              <a:gd name="T23" fmla="*/ 50 h 160"/>
              <a:gd name="T24" fmla="*/ 169 w 192"/>
              <a:gd name="T25" fmla="*/ 71 h 160"/>
              <a:gd name="T26" fmla="*/ 165 w 192"/>
              <a:gd name="T27" fmla="*/ 67 h 160"/>
              <a:gd name="T28" fmla="*/ 169 w 192"/>
              <a:gd name="T29" fmla="*/ 88 h 160"/>
              <a:gd name="T30" fmla="*/ 165 w 192"/>
              <a:gd name="T31" fmla="*/ 84 h 160"/>
              <a:gd name="T32" fmla="*/ 169 w 192"/>
              <a:gd name="T33" fmla="*/ 105 h 160"/>
              <a:gd name="T34" fmla="*/ 165 w 192"/>
              <a:gd name="T35" fmla="*/ 101 h 160"/>
              <a:gd name="T36" fmla="*/ 169 w 192"/>
              <a:gd name="T37" fmla="*/ 122 h 160"/>
              <a:gd name="T38" fmla="*/ 165 w 192"/>
              <a:gd name="T39" fmla="*/ 118 h 160"/>
              <a:gd name="T40" fmla="*/ 26 w 192"/>
              <a:gd name="T41" fmla="*/ 41 h 160"/>
              <a:gd name="T42" fmla="*/ 37 w 192"/>
              <a:gd name="T43" fmla="*/ 33 h 160"/>
              <a:gd name="T44" fmla="*/ 15 w 192"/>
              <a:gd name="T45" fmla="*/ 25 h 160"/>
              <a:gd name="T46" fmla="*/ 15 w 192"/>
              <a:gd name="T47" fmla="*/ 134 h 160"/>
              <a:gd name="T48" fmla="*/ 37 w 192"/>
              <a:gd name="T49" fmla="*/ 126 h 160"/>
              <a:gd name="T50" fmla="*/ 26 w 192"/>
              <a:gd name="T51" fmla="*/ 118 h 160"/>
              <a:gd name="T52" fmla="*/ 26 w 192"/>
              <a:gd name="T53" fmla="*/ 109 h 160"/>
              <a:gd name="T54" fmla="*/ 37 w 192"/>
              <a:gd name="T55" fmla="*/ 101 h 160"/>
              <a:gd name="T56" fmla="*/ 22 w 192"/>
              <a:gd name="T57" fmla="*/ 88 h 160"/>
              <a:gd name="T58" fmla="*/ 37 w 192"/>
              <a:gd name="T59" fmla="*/ 58 h 160"/>
              <a:gd name="T60" fmla="*/ 26 w 192"/>
              <a:gd name="T61" fmla="*/ 50 h 160"/>
              <a:gd name="T62" fmla="*/ 96 w 192"/>
              <a:gd name="T63" fmla="*/ 7 h 160"/>
              <a:gd name="T64" fmla="*/ 104 w 192"/>
              <a:gd name="T65" fmla="*/ 7 h 160"/>
              <a:gd name="T66" fmla="*/ 96 w 192"/>
              <a:gd name="T67" fmla="*/ 152 h 160"/>
              <a:gd name="T68" fmla="*/ 110 w 192"/>
              <a:gd name="T69" fmla="*/ 7 h 160"/>
              <a:gd name="T70" fmla="*/ 119 w 192"/>
              <a:gd name="T71" fmla="*/ 152 h 160"/>
              <a:gd name="T72" fmla="*/ 110 w 192"/>
              <a:gd name="T73" fmla="*/ 7 h 160"/>
              <a:gd name="T74" fmla="*/ 129 w 192"/>
              <a:gd name="T75" fmla="*/ 2 h 160"/>
              <a:gd name="T76" fmla="*/ 129 w 192"/>
              <a:gd name="T77" fmla="*/ 157 h 160"/>
              <a:gd name="T78" fmla="*/ 156 w 192"/>
              <a:gd name="T79" fmla="*/ 0 h 160"/>
              <a:gd name="T80" fmla="*/ 187 w 192"/>
              <a:gd name="T81" fmla="*/ 5 h 160"/>
              <a:gd name="T82" fmla="*/ 192 w 192"/>
              <a:gd name="T83" fmla="*/ 17 h 160"/>
              <a:gd name="T84" fmla="*/ 187 w 192"/>
              <a:gd name="T85" fmla="*/ 154 h 160"/>
              <a:gd name="T86" fmla="*/ 143 w 192"/>
              <a:gd name="T87" fmla="*/ 154 h 160"/>
              <a:gd name="T88" fmla="*/ 138 w 192"/>
              <a:gd name="T89" fmla="*/ 17 h 160"/>
              <a:gd name="T90" fmla="*/ 156 w 192"/>
              <a:gd name="T91" fmla="*/ 0 h 160"/>
              <a:gd name="T92" fmla="*/ 156 w 192"/>
              <a:gd name="T93" fmla="*/ 14 h 160"/>
              <a:gd name="T94" fmla="*/ 153 w 192"/>
              <a:gd name="T95" fmla="*/ 15 h 160"/>
              <a:gd name="T96" fmla="*/ 153 w 192"/>
              <a:gd name="T97" fmla="*/ 144 h 160"/>
              <a:gd name="T98" fmla="*/ 175 w 192"/>
              <a:gd name="T99" fmla="*/ 145 h 160"/>
              <a:gd name="T100" fmla="*/ 177 w 192"/>
              <a:gd name="T101" fmla="*/ 144 h 160"/>
              <a:gd name="T102" fmla="*/ 177 w 192"/>
              <a:gd name="T103" fmla="*/ 15 h 160"/>
              <a:gd name="T104" fmla="*/ 51 w 192"/>
              <a:gd name="T105" fmla="*/ 17 h 160"/>
              <a:gd name="T106" fmla="*/ 51 w 192"/>
              <a:gd name="T107" fmla="*/ 17 h 160"/>
              <a:gd name="T108" fmla="*/ 52 w 192"/>
              <a:gd name="T109" fmla="*/ 144 h 160"/>
              <a:gd name="T110" fmla="*/ 54 w 192"/>
              <a:gd name="T111" fmla="*/ 145 h 160"/>
              <a:gd name="T112" fmla="*/ 76 w 192"/>
              <a:gd name="T113" fmla="*/ 144 h 160"/>
              <a:gd name="T114" fmla="*/ 77 w 192"/>
              <a:gd name="T115" fmla="*/ 17 h 160"/>
              <a:gd name="T116" fmla="*/ 73 w 192"/>
              <a:gd name="T117" fmla="*/ 14 h 160"/>
              <a:gd name="T118" fmla="*/ 52 w 192"/>
              <a:gd name="T119" fmla="*/ 15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2" h="160">
                <a:moveTo>
                  <a:pt x="17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9" y="8"/>
                  <a:pt x="40" y="6"/>
                  <a:pt x="42" y="5"/>
                </a:cubicBezTo>
                <a:cubicBezTo>
                  <a:pt x="42" y="5"/>
                  <a:pt x="42" y="5"/>
                  <a:pt x="42" y="5"/>
                </a:cubicBezTo>
                <a:cubicBezTo>
                  <a:pt x="45" y="2"/>
                  <a:pt x="49" y="0"/>
                  <a:pt x="54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8" y="0"/>
                  <a:pt x="83" y="2"/>
                  <a:pt x="86" y="5"/>
                </a:cubicBezTo>
                <a:cubicBezTo>
                  <a:pt x="86" y="5"/>
                  <a:pt x="86" y="5"/>
                  <a:pt x="86" y="5"/>
                </a:cubicBezTo>
                <a:cubicBezTo>
                  <a:pt x="86" y="5"/>
                  <a:pt x="86" y="5"/>
                  <a:pt x="86" y="5"/>
                </a:cubicBezTo>
                <a:cubicBezTo>
                  <a:pt x="89" y="8"/>
                  <a:pt x="91" y="12"/>
                  <a:pt x="91" y="17"/>
                </a:cubicBezTo>
                <a:cubicBezTo>
                  <a:pt x="91" y="142"/>
                  <a:pt x="91" y="142"/>
                  <a:pt x="91" y="142"/>
                </a:cubicBezTo>
                <a:cubicBezTo>
                  <a:pt x="91" y="147"/>
                  <a:pt x="89" y="151"/>
                  <a:pt x="86" y="154"/>
                </a:cubicBezTo>
                <a:cubicBezTo>
                  <a:pt x="86" y="154"/>
                  <a:pt x="86" y="154"/>
                  <a:pt x="86" y="154"/>
                </a:cubicBezTo>
                <a:cubicBezTo>
                  <a:pt x="83" y="158"/>
                  <a:pt x="78" y="160"/>
                  <a:pt x="73" y="160"/>
                </a:cubicBezTo>
                <a:cubicBezTo>
                  <a:pt x="54" y="160"/>
                  <a:pt x="54" y="160"/>
                  <a:pt x="54" y="160"/>
                </a:cubicBezTo>
                <a:cubicBezTo>
                  <a:pt x="49" y="160"/>
                  <a:pt x="45" y="158"/>
                  <a:pt x="42" y="154"/>
                </a:cubicBezTo>
                <a:cubicBezTo>
                  <a:pt x="41" y="154"/>
                  <a:pt x="41" y="154"/>
                  <a:pt x="41" y="154"/>
                </a:cubicBezTo>
                <a:cubicBezTo>
                  <a:pt x="40" y="153"/>
                  <a:pt x="39" y="151"/>
                  <a:pt x="38" y="149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3" y="149"/>
                  <a:pt x="8" y="148"/>
                  <a:pt x="5" y="144"/>
                </a:cubicBezTo>
                <a:cubicBezTo>
                  <a:pt x="2" y="141"/>
                  <a:pt x="0" y="137"/>
                  <a:pt x="0" y="132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2"/>
                  <a:pt x="2" y="18"/>
                  <a:pt x="5" y="15"/>
                </a:cubicBezTo>
                <a:cubicBezTo>
                  <a:pt x="8" y="12"/>
                  <a:pt x="13" y="10"/>
                  <a:pt x="17" y="10"/>
                </a:cubicBezTo>
                <a:close/>
                <a:moveTo>
                  <a:pt x="165" y="33"/>
                </a:moveTo>
                <a:cubicBezTo>
                  <a:pt x="165" y="33"/>
                  <a:pt x="165" y="33"/>
                  <a:pt x="165" y="33"/>
                </a:cubicBezTo>
                <a:cubicBezTo>
                  <a:pt x="168" y="33"/>
                  <a:pt x="169" y="35"/>
                  <a:pt x="169" y="37"/>
                </a:cubicBezTo>
                <a:cubicBezTo>
                  <a:pt x="169" y="40"/>
                  <a:pt x="168" y="41"/>
                  <a:pt x="165" y="41"/>
                </a:cubicBezTo>
                <a:cubicBezTo>
                  <a:pt x="163" y="41"/>
                  <a:pt x="161" y="40"/>
                  <a:pt x="161" y="37"/>
                </a:cubicBezTo>
                <a:cubicBezTo>
                  <a:pt x="161" y="35"/>
                  <a:pt x="163" y="33"/>
                  <a:pt x="165" y="33"/>
                </a:cubicBezTo>
                <a:close/>
                <a:moveTo>
                  <a:pt x="165" y="50"/>
                </a:moveTo>
                <a:cubicBezTo>
                  <a:pt x="165" y="50"/>
                  <a:pt x="165" y="50"/>
                  <a:pt x="165" y="50"/>
                </a:cubicBezTo>
                <a:cubicBezTo>
                  <a:pt x="168" y="50"/>
                  <a:pt x="169" y="52"/>
                  <a:pt x="169" y="54"/>
                </a:cubicBezTo>
                <a:cubicBezTo>
                  <a:pt x="169" y="57"/>
                  <a:pt x="168" y="58"/>
                  <a:pt x="165" y="58"/>
                </a:cubicBezTo>
                <a:cubicBezTo>
                  <a:pt x="163" y="58"/>
                  <a:pt x="161" y="57"/>
                  <a:pt x="161" y="54"/>
                </a:cubicBezTo>
                <a:cubicBezTo>
                  <a:pt x="161" y="52"/>
                  <a:pt x="163" y="50"/>
                  <a:pt x="165" y="50"/>
                </a:cubicBezTo>
                <a:close/>
                <a:moveTo>
                  <a:pt x="165" y="67"/>
                </a:moveTo>
                <a:cubicBezTo>
                  <a:pt x="165" y="67"/>
                  <a:pt x="165" y="67"/>
                  <a:pt x="165" y="67"/>
                </a:cubicBezTo>
                <a:cubicBezTo>
                  <a:pt x="168" y="67"/>
                  <a:pt x="169" y="69"/>
                  <a:pt x="169" y="71"/>
                </a:cubicBezTo>
                <a:cubicBezTo>
                  <a:pt x="169" y="73"/>
                  <a:pt x="168" y="75"/>
                  <a:pt x="165" y="75"/>
                </a:cubicBezTo>
                <a:cubicBezTo>
                  <a:pt x="163" y="75"/>
                  <a:pt x="161" y="73"/>
                  <a:pt x="161" y="71"/>
                </a:cubicBezTo>
                <a:cubicBezTo>
                  <a:pt x="161" y="69"/>
                  <a:pt x="163" y="67"/>
                  <a:pt x="165" y="67"/>
                </a:cubicBezTo>
                <a:close/>
                <a:moveTo>
                  <a:pt x="165" y="84"/>
                </a:moveTo>
                <a:cubicBezTo>
                  <a:pt x="165" y="84"/>
                  <a:pt x="165" y="84"/>
                  <a:pt x="165" y="84"/>
                </a:cubicBezTo>
                <a:cubicBezTo>
                  <a:pt x="168" y="84"/>
                  <a:pt x="169" y="86"/>
                  <a:pt x="169" y="88"/>
                </a:cubicBezTo>
                <a:cubicBezTo>
                  <a:pt x="169" y="90"/>
                  <a:pt x="168" y="92"/>
                  <a:pt x="165" y="92"/>
                </a:cubicBezTo>
                <a:cubicBezTo>
                  <a:pt x="163" y="92"/>
                  <a:pt x="161" y="90"/>
                  <a:pt x="161" y="88"/>
                </a:cubicBezTo>
                <a:cubicBezTo>
                  <a:pt x="161" y="86"/>
                  <a:pt x="163" y="84"/>
                  <a:pt x="165" y="84"/>
                </a:cubicBezTo>
                <a:close/>
                <a:moveTo>
                  <a:pt x="165" y="101"/>
                </a:moveTo>
                <a:cubicBezTo>
                  <a:pt x="165" y="101"/>
                  <a:pt x="165" y="101"/>
                  <a:pt x="165" y="101"/>
                </a:cubicBezTo>
                <a:cubicBezTo>
                  <a:pt x="168" y="101"/>
                  <a:pt x="169" y="103"/>
                  <a:pt x="169" y="105"/>
                </a:cubicBezTo>
                <a:cubicBezTo>
                  <a:pt x="169" y="107"/>
                  <a:pt x="168" y="109"/>
                  <a:pt x="165" y="109"/>
                </a:cubicBezTo>
                <a:cubicBezTo>
                  <a:pt x="163" y="109"/>
                  <a:pt x="161" y="107"/>
                  <a:pt x="161" y="105"/>
                </a:cubicBezTo>
                <a:cubicBezTo>
                  <a:pt x="161" y="103"/>
                  <a:pt x="163" y="101"/>
                  <a:pt x="165" y="101"/>
                </a:cubicBezTo>
                <a:close/>
                <a:moveTo>
                  <a:pt x="165" y="118"/>
                </a:moveTo>
                <a:cubicBezTo>
                  <a:pt x="165" y="118"/>
                  <a:pt x="165" y="118"/>
                  <a:pt x="165" y="118"/>
                </a:cubicBezTo>
                <a:cubicBezTo>
                  <a:pt x="168" y="118"/>
                  <a:pt x="169" y="120"/>
                  <a:pt x="169" y="122"/>
                </a:cubicBezTo>
                <a:cubicBezTo>
                  <a:pt x="169" y="124"/>
                  <a:pt x="168" y="126"/>
                  <a:pt x="165" y="126"/>
                </a:cubicBezTo>
                <a:cubicBezTo>
                  <a:pt x="163" y="126"/>
                  <a:pt x="161" y="124"/>
                  <a:pt x="161" y="122"/>
                </a:cubicBezTo>
                <a:cubicBezTo>
                  <a:pt x="161" y="120"/>
                  <a:pt x="163" y="118"/>
                  <a:pt x="165" y="118"/>
                </a:cubicBezTo>
                <a:close/>
                <a:moveTo>
                  <a:pt x="37" y="41"/>
                </a:moveTo>
                <a:cubicBezTo>
                  <a:pt x="37" y="41"/>
                  <a:pt x="37" y="41"/>
                  <a:pt x="37" y="41"/>
                </a:cubicBezTo>
                <a:cubicBezTo>
                  <a:pt x="26" y="41"/>
                  <a:pt x="26" y="41"/>
                  <a:pt x="26" y="41"/>
                </a:cubicBezTo>
                <a:cubicBezTo>
                  <a:pt x="24" y="41"/>
                  <a:pt x="22" y="39"/>
                  <a:pt x="22" y="37"/>
                </a:cubicBezTo>
                <a:cubicBezTo>
                  <a:pt x="22" y="35"/>
                  <a:pt x="24" y="33"/>
                  <a:pt x="26" y="33"/>
                </a:cubicBezTo>
                <a:cubicBezTo>
                  <a:pt x="37" y="33"/>
                  <a:pt x="37" y="33"/>
                  <a:pt x="37" y="33"/>
                </a:cubicBezTo>
                <a:cubicBezTo>
                  <a:pt x="37" y="24"/>
                  <a:pt x="37" y="24"/>
                  <a:pt x="37" y="24"/>
                </a:cubicBezTo>
                <a:cubicBezTo>
                  <a:pt x="17" y="24"/>
                  <a:pt x="17" y="24"/>
                  <a:pt x="17" y="24"/>
                </a:cubicBezTo>
                <a:cubicBezTo>
                  <a:pt x="17" y="24"/>
                  <a:pt x="16" y="24"/>
                  <a:pt x="15" y="25"/>
                </a:cubicBezTo>
                <a:cubicBezTo>
                  <a:pt x="15" y="25"/>
                  <a:pt x="14" y="26"/>
                  <a:pt x="14" y="27"/>
                </a:cubicBezTo>
                <a:cubicBezTo>
                  <a:pt x="14" y="132"/>
                  <a:pt x="14" y="132"/>
                  <a:pt x="14" y="132"/>
                </a:cubicBezTo>
                <a:cubicBezTo>
                  <a:pt x="14" y="133"/>
                  <a:pt x="15" y="134"/>
                  <a:pt x="15" y="134"/>
                </a:cubicBezTo>
                <a:cubicBezTo>
                  <a:pt x="16" y="135"/>
                  <a:pt x="17" y="135"/>
                  <a:pt x="17" y="135"/>
                </a:cubicBezTo>
                <a:cubicBezTo>
                  <a:pt x="37" y="135"/>
                  <a:pt x="37" y="135"/>
                  <a:pt x="37" y="135"/>
                </a:cubicBezTo>
                <a:cubicBezTo>
                  <a:pt x="37" y="126"/>
                  <a:pt x="37" y="126"/>
                  <a:pt x="37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4" y="126"/>
                  <a:pt x="22" y="125"/>
                  <a:pt x="22" y="122"/>
                </a:cubicBezTo>
                <a:cubicBezTo>
                  <a:pt x="22" y="120"/>
                  <a:pt x="24" y="118"/>
                  <a:pt x="26" y="118"/>
                </a:cubicBezTo>
                <a:cubicBezTo>
                  <a:pt x="37" y="118"/>
                  <a:pt x="37" y="118"/>
                  <a:pt x="37" y="118"/>
                </a:cubicBezTo>
                <a:cubicBezTo>
                  <a:pt x="37" y="109"/>
                  <a:pt x="37" y="109"/>
                  <a:pt x="37" y="109"/>
                </a:cubicBezTo>
                <a:cubicBezTo>
                  <a:pt x="26" y="109"/>
                  <a:pt x="26" y="109"/>
                  <a:pt x="26" y="109"/>
                </a:cubicBezTo>
                <a:cubicBezTo>
                  <a:pt x="24" y="109"/>
                  <a:pt x="22" y="107"/>
                  <a:pt x="22" y="105"/>
                </a:cubicBezTo>
                <a:cubicBezTo>
                  <a:pt x="22" y="103"/>
                  <a:pt x="24" y="101"/>
                  <a:pt x="26" y="101"/>
                </a:cubicBezTo>
                <a:cubicBezTo>
                  <a:pt x="37" y="101"/>
                  <a:pt x="37" y="101"/>
                  <a:pt x="37" y="101"/>
                </a:cubicBezTo>
                <a:cubicBezTo>
                  <a:pt x="37" y="92"/>
                  <a:pt x="37" y="92"/>
                  <a:pt x="37" y="92"/>
                </a:cubicBezTo>
                <a:cubicBezTo>
                  <a:pt x="26" y="92"/>
                  <a:pt x="26" y="92"/>
                  <a:pt x="26" y="92"/>
                </a:cubicBezTo>
                <a:cubicBezTo>
                  <a:pt x="24" y="92"/>
                  <a:pt x="22" y="90"/>
                  <a:pt x="22" y="88"/>
                </a:cubicBezTo>
                <a:cubicBezTo>
                  <a:pt x="22" y="86"/>
                  <a:pt x="24" y="84"/>
                  <a:pt x="26" y="84"/>
                </a:cubicBezTo>
                <a:cubicBezTo>
                  <a:pt x="37" y="84"/>
                  <a:pt x="37" y="84"/>
                  <a:pt x="37" y="84"/>
                </a:cubicBezTo>
                <a:cubicBezTo>
                  <a:pt x="37" y="58"/>
                  <a:pt x="37" y="58"/>
                  <a:pt x="37" y="58"/>
                </a:cubicBezTo>
                <a:cubicBezTo>
                  <a:pt x="26" y="58"/>
                  <a:pt x="26" y="58"/>
                  <a:pt x="26" y="58"/>
                </a:cubicBezTo>
                <a:cubicBezTo>
                  <a:pt x="24" y="58"/>
                  <a:pt x="22" y="56"/>
                  <a:pt x="22" y="54"/>
                </a:cubicBezTo>
                <a:cubicBezTo>
                  <a:pt x="22" y="52"/>
                  <a:pt x="24" y="50"/>
                  <a:pt x="26" y="50"/>
                </a:cubicBezTo>
                <a:cubicBezTo>
                  <a:pt x="37" y="50"/>
                  <a:pt x="37" y="50"/>
                  <a:pt x="37" y="50"/>
                </a:cubicBezTo>
                <a:cubicBezTo>
                  <a:pt x="37" y="41"/>
                  <a:pt x="37" y="41"/>
                  <a:pt x="37" y="41"/>
                </a:cubicBezTo>
                <a:close/>
                <a:moveTo>
                  <a:pt x="96" y="7"/>
                </a:moveTo>
                <a:cubicBezTo>
                  <a:pt x="96" y="7"/>
                  <a:pt x="96" y="7"/>
                  <a:pt x="96" y="7"/>
                </a:cubicBezTo>
                <a:cubicBezTo>
                  <a:pt x="96" y="4"/>
                  <a:pt x="98" y="2"/>
                  <a:pt x="100" y="2"/>
                </a:cubicBezTo>
                <a:cubicBezTo>
                  <a:pt x="103" y="2"/>
                  <a:pt x="104" y="4"/>
                  <a:pt x="104" y="7"/>
                </a:cubicBezTo>
                <a:cubicBezTo>
                  <a:pt x="104" y="152"/>
                  <a:pt x="104" y="152"/>
                  <a:pt x="104" y="152"/>
                </a:cubicBezTo>
                <a:cubicBezTo>
                  <a:pt x="104" y="155"/>
                  <a:pt x="103" y="157"/>
                  <a:pt x="100" y="157"/>
                </a:cubicBezTo>
                <a:cubicBezTo>
                  <a:pt x="98" y="157"/>
                  <a:pt x="96" y="155"/>
                  <a:pt x="96" y="152"/>
                </a:cubicBezTo>
                <a:cubicBezTo>
                  <a:pt x="96" y="7"/>
                  <a:pt x="96" y="7"/>
                  <a:pt x="96" y="7"/>
                </a:cubicBezTo>
                <a:close/>
                <a:moveTo>
                  <a:pt x="110" y="7"/>
                </a:moveTo>
                <a:cubicBezTo>
                  <a:pt x="110" y="7"/>
                  <a:pt x="110" y="7"/>
                  <a:pt x="110" y="7"/>
                </a:cubicBezTo>
                <a:cubicBezTo>
                  <a:pt x="110" y="4"/>
                  <a:pt x="112" y="2"/>
                  <a:pt x="114" y="2"/>
                </a:cubicBezTo>
                <a:cubicBezTo>
                  <a:pt x="117" y="2"/>
                  <a:pt x="119" y="4"/>
                  <a:pt x="119" y="7"/>
                </a:cubicBezTo>
                <a:cubicBezTo>
                  <a:pt x="119" y="152"/>
                  <a:pt x="119" y="152"/>
                  <a:pt x="119" y="152"/>
                </a:cubicBezTo>
                <a:cubicBezTo>
                  <a:pt x="119" y="155"/>
                  <a:pt x="117" y="157"/>
                  <a:pt x="114" y="157"/>
                </a:cubicBezTo>
                <a:cubicBezTo>
                  <a:pt x="112" y="157"/>
                  <a:pt x="110" y="155"/>
                  <a:pt x="110" y="152"/>
                </a:cubicBezTo>
                <a:cubicBezTo>
                  <a:pt x="110" y="7"/>
                  <a:pt x="110" y="7"/>
                  <a:pt x="110" y="7"/>
                </a:cubicBezTo>
                <a:close/>
                <a:moveTo>
                  <a:pt x="125" y="7"/>
                </a:moveTo>
                <a:cubicBezTo>
                  <a:pt x="125" y="7"/>
                  <a:pt x="125" y="7"/>
                  <a:pt x="125" y="7"/>
                </a:cubicBezTo>
                <a:cubicBezTo>
                  <a:pt x="125" y="4"/>
                  <a:pt x="126" y="2"/>
                  <a:pt x="129" y="2"/>
                </a:cubicBezTo>
                <a:cubicBezTo>
                  <a:pt x="131" y="2"/>
                  <a:pt x="133" y="4"/>
                  <a:pt x="133" y="7"/>
                </a:cubicBezTo>
                <a:cubicBezTo>
                  <a:pt x="133" y="152"/>
                  <a:pt x="133" y="152"/>
                  <a:pt x="133" y="152"/>
                </a:cubicBezTo>
                <a:cubicBezTo>
                  <a:pt x="133" y="155"/>
                  <a:pt x="131" y="157"/>
                  <a:pt x="129" y="157"/>
                </a:cubicBezTo>
                <a:cubicBezTo>
                  <a:pt x="126" y="157"/>
                  <a:pt x="125" y="155"/>
                  <a:pt x="125" y="152"/>
                </a:cubicBezTo>
                <a:cubicBezTo>
                  <a:pt x="125" y="7"/>
                  <a:pt x="125" y="7"/>
                  <a:pt x="125" y="7"/>
                </a:cubicBezTo>
                <a:close/>
                <a:moveTo>
                  <a:pt x="156" y="0"/>
                </a:moveTo>
                <a:cubicBezTo>
                  <a:pt x="156" y="0"/>
                  <a:pt x="156" y="0"/>
                  <a:pt x="156" y="0"/>
                </a:cubicBezTo>
                <a:cubicBezTo>
                  <a:pt x="175" y="0"/>
                  <a:pt x="175" y="0"/>
                  <a:pt x="175" y="0"/>
                </a:cubicBezTo>
                <a:cubicBezTo>
                  <a:pt x="180" y="0"/>
                  <a:pt x="184" y="2"/>
                  <a:pt x="187" y="5"/>
                </a:cubicBezTo>
                <a:cubicBezTo>
                  <a:pt x="187" y="5"/>
                  <a:pt x="187" y="5"/>
                  <a:pt x="187" y="5"/>
                </a:cubicBezTo>
                <a:cubicBezTo>
                  <a:pt x="187" y="5"/>
                  <a:pt x="187" y="5"/>
                  <a:pt x="187" y="5"/>
                </a:cubicBezTo>
                <a:cubicBezTo>
                  <a:pt x="190" y="8"/>
                  <a:pt x="192" y="12"/>
                  <a:pt x="192" y="17"/>
                </a:cubicBezTo>
                <a:cubicBezTo>
                  <a:pt x="192" y="142"/>
                  <a:pt x="192" y="142"/>
                  <a:pt x="192" y="142"/>
                </a:cubicBezTo>
                <a:cubicBezTo>
                  <a:pt x="192" y="147"/>
                  <a:pt x="190" y="151"/>
                  <a:pt x="187" y="154"/>
                </a:cubicBezTo>
                <a:cubicBezTo>
                  <a:pt x="187" y="154"/>
                  <a:pt x="187" y="154"/>
                  <a:pt x="187" y="154"/>
                </a:cubicBezTo>
                <a:cubicBezTo>
                  <a:pt x="184" y="158"/>
                  <a:pt x="180" y="160"/>
                  <a:pt x="175" y="160"/>
                </a:cubicBezTo>
                <a:cubicBezTo>
                  <a:pt x="156" y="160"/>
                  <a:pt x="156" y="160"/>
                  <a:pt x="156" y="160"/>
                </a:cubicBezTo>
                <a:cubicBezTo>
                  <a:pt x="151" y="160"/>
                  <a:pt x="146" y="158"/>
                  <a:pt x="143" y="154"/>
                </a:cubicBezTo>
                <a:cubicBezTo>
                  <a:pt x="143" y="154"/>
                  <a:pt x="143" y="154"/>
                  <a:pt x="143" y="154"/>
                </a:cubicBezTo>
                <a:cubicBezTo>
                  <a:pt x="140" y="151"/>
                  <a:pt x="138" y="147"/>
                  <a:pt x="138" y="142"/>
                </a:cubicBezTo>
                <a:cubicBezTo>
                  <a:pt x="138" y="17"/>
                  <a:pt x="138" y="17"/>
                  <a:pt x="138" y="17"/>
                </a:cubicBezTo>
                <a:cubicBezTo>
                  <a:pt x="138" y="12"/>
                  <a:pt x="140" y="8"/>
                  <a:pt x="143" y="5"/>
                </a:cubicBezTo>
                <a:cubicBezTo>
                  <a:pt x="143" y="5"/>
                  <a:pt x="143" y="5"/>
                  <a:pt x="143" y="5"/>
                </a:cubicBezTo>
                <a:cubicBezTo>
                  <a:pt x="146" y="2"/>
                  <a:pt x="151" y="0"/>
                  <a:pt x="156" y="0"/>
                </a:cubicBezTo>
                <a:close/>
                <a:moveTo>
                  <a:pt x="175" y="14"/>
                </a:moveTo>
                <a:cubicBezTo>
                  <a:pt x="175" y="14"/>
                  <a:pt x="175" y="14"/>
                  <a:pt x="175" y="14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55" y="14"/>
                  <a:pt x="154" y="14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2" y="16"/>
                  <a:pt x="152" y="17"/>
                </a:cubicBezTo>
                <a:cubicBezTo>
                  <a:pt x="152" y="142"/>
                  <a:pt x="152" y="142"/>
                  <a:pt x="152" y="142"/>
                </a:cubicBezTo>
                <a:cubicBezTo>
                  <a:pt x="152" y="143"/>
                  <a:pt x="153" y="144"/>
                  <a:pt x="153" y="144"/>
                </a:cubicBezTo>
                <a:cubicBezTo>
                  <a:pt x="153" y="144"/>
                  <a:pt x="153" y="144"/>
                  <a:pt x="153" y="144"/>
                </a:cubicBezTo>
                <a:cubicBezTo>
                  <a:pt x="154" y="145"/>
                  <a:pt x="155" y="145"/>
                  <a:pt x="156" y="145"/>
                </a:cubicBezTo>
                <a:cubicBezTo>
                  <a:pt x="175" y="145"/>
                  <a:pt x="175" y="145"/>
                  <a:pt x="175" y="145"/>
                </a:cubicBezTo>
                <a:cubicBezTo>
                  <a:pt x="176" y="145"/>
                  <a:pt x="177" y="145"/>
                  <a:pt x="177" y="144"/>
                </a:cubicBezTo>
                <a:cubicBezTo>
                  <a:pt x="177" y="144"/>
                  <a:pt x="177" y="144"/>
                  <a:pt x="177" y="144"/>
                </a:cubicBezTo>
                <a:cubicBezTo>
                  <a:pt x="177" y="144"/>
                  <a:pt x="177" y="144"/>
                  <a:pt x="177" y="144"/>
                </a:cubicBezTo>
                <a:cubicBezTo>
                  <a:pt x="178" y="144"/>
                  <a:pt x="178" y="143"/>
                  <a:pt x="178" y="142"/>
                </a:cubicBezTo>
                <a:cubicBezTo>
                  <a:pt x="178" y="17"/>
                  <a:pt x="178" y="17"/>
                  <a:pt x="178" y="17"/>
                </a:cubicBezTo>
                <a:cubicBezTo>
                  <a:pt x="178" y="16"/>
                  <a:pt x="178" y="15"/>
                  <a:pt x="177" y="15"/>
                </a:cubicBezTo>
                <a:cubicBezTo>
                  <a:pt x="177" y="15"/>
                  <a:pt x="177" y="15"/>
                  <a:pt x="177" y="15"/>
                </a:cubicBezTo>
                <a:cubicBezTo>
                  <a:pt x="177" y="14"/>
                  <a:pt x="176" y="14"/>
                  <a:pt x="175" y="14"/>
                </a:cubicBezTo>
                <a:close/>
                <a:moveTo>
                  <a:pt x="51" y="17"/>
                </a:moveTo>
                <a:cubicBezTo>
                  <a:pt x="51" y="17"/>
                  <a:pt x="51" y="17"/>
                  <a:pt x="51" y="17"/>
                </a:cubicBezTo>
                <a:cubicBezTo>
                  <a:pt x="51" y="17"/>
                  <a:pt x="51" y="17"/>
                  <a:pt x="51" y="17"/>
                </a:cubicBezTo>
                <a:cubicBezTo>
                  <a:pt x="51" y="17"/>
                  <a:pt x="51" y="17"/>
                  <a:pt x="51" y="17"/>
                </a:cubicBezTo>
                <a:cubicBezTo>
                  <a:pt x="51" y="142"/>
                  <a:pt x="51" y="142"/>
                  <a:pt x="51" y="142"/>
                </a:cubicBezTo>
                <a:cubicBezTo>
                  <a:pt x="51" y="142"/>
                  <a:pt x="51" y="143"/>
                  <a:pt x="51" y="143"/>
                </a:cubicBezTo>
                <a:cubicBezTo>
                  <a:pt x="51" y="143"/>
                  <a:pt x="51" y="144"/>
                  <a:pt x="52" y="144"/>
                </a:cubicBezTo>
                <a:cubicBezTo>
                  <a:pt x="52" y="144"/>
                  <a:pt x="52" y="144"/>
                  <a:pt x="52" y="144"/>
                </a:cubicBezTo>
                <a:cubicBezTo>
                  <a:pt x="52" y="145"/>
                  <a:pt x="52" y="145"/>
                  <a:pt x="52" y="145"/>
                </a:cubicBezTo>
                <a:cubicBezTo>
                  <a:pt x="53" y="145"/>
                  <a:pt x="53" y="145"/>
                  <a:pt x="54" y="145"/>
                </a:cubicBezTo>
                <a:cubicBezTo>
                  <a:pt x="73" y="145"/>
                  <a:pt x="73" y="145"/>
                  <a:pt x="73" y="145"/>
                </a:cubicBezTo>
                <a:cubicBezTo>
                  <a:pt x="74" y="145"/>
                  <a:pt x="75" y="145"/>
                  <a:pt x="76" y="144"/>
                </a:cubicBezTo>
                <a:cubicBezTo>
                  <a:pt x="76" y="144"/>
                  <a:pt x="76" y="144"/>
                  <a:pt x="76" y="144"/>
                </a:cubicBezTo>
                <a:cubicBezTo>
                  <a:pt x="76" y="144"/>
                  <a:pt x="76" y="144"/>
                  <a:pt x="76" y="144"/>
                </a:cubicBezTo>
                <a:cubicBezTo>
                  <a:pt x="76" y="144"/>
                  <a:pt x="77" y="143"/>
                  <a:pt x="77" y="142"/>
                </a:cubicBezTo>
                <a:cubicBezTo>
                  <a:pt x="77" y="17"/>
                  <a:pt x="77" y="17"/>
                  <a:pt x="77" y="17"/>
                </a:cubicBezTo>
                <a:cubicBezTo>
                  <a:pt x="77" y="16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ubicBezTo>
                  <a:pt x="75" y="14"/>
                  <a:pt x="74" y="14"/>
                  <a:pt x="73" y="14"/>
                </a:cubicBezTo>
                <a:cubicBezTo>
                  <a:pt x="54" y="14"/>
                  <a:pt x="54" y="14"/>
                  <a:pt x="54" y="14"/>
                </a:cubicBezTo>
                <a:cubicBezTo>
                  <a:pt x="53" y="14"/>
                  <a:pt x="52" y="14"/>
                  <a:pt x="52" y="15"/>
                </a:cubicBezTo>
                <a:cubicBezTo>
                  <a:pt x="52" y="15"/>
                  <a:pt x="52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ubicBezTo>
                  <a:pt x="51" y="15"/>
                  <a:pt x="51" y="16"/>
                  <a:pt x="51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7391" tIns="33696" rIns="67391" bIns="33696" numCol="1" anchor="t" anchorCtr="0" compatLnSpc="1"/>
          <a:lstStyle/>
          <a:p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991172" y="2154801"/>
            <a:ext cx="1028700" cy="288018"/>
            <a:chOff x="1320800" y="2931886"/>
            <a:chExt cx="1393371" cy="391886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1320800" y="2931886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1320800" y="3323772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27"/>
          <p:cNvSpPr txBox="1"/>
          <p:nvPr/>
        </p:nvSpPr>
        <p:spPr>
          <a:xfrm>
            <a:off x="966471" y="2160963"/>
            <a:ext cx="1144308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05654" y="2520157"/>
            <a:ext cx="1399733" cy="1099575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987866" y="2154801"/>
            <a:ext cx="1028700" cy="288018"/>
            <a:chOff x="1320800" y="2931886"/>
            <a:chExt cx="1393371" cy="391886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1320800" y="2931886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1320800" y="3323772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33"/>
          <p:cNvSpPr txBox="1"/>
          <p:nvPr/>
        </p:nvSpPr>
        <p:spPr>
          <a:xfrm>
            <a:off x="2963165" y="2160963"/>
            <a:ext cx="1144308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802349" y="2520157"/>
            <a:ext cx="1399733" cy="1099575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984560" y="2154801"/>
            <a:ext cx="1028700" cy="288018"/>
            <a:chOff x="1320800" y="2931886"/>
            <a:chExt cx="1393371" cy="391886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1320800" y="2931886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1320800" y="3323772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39"/>
          <p:cNvSpPr txBox="1"/>
          <p:nvPr/>
        </p:nvSpPr>
        <p:spPr>
          <a:xfrm>
            <a:off x="4959859" y="2160963"/>
            <a:ext cx="1144308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799043" y="2520157"/>
            <a:ext cx="1399733" cy="1099575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6981255" y="2154801"/>
            <a:ext cx="1028700" cy="288018"/>
            <a:chOff x="1320800" y="2931886"/>
            <a:chExt cx="1393371" cy="391886"/>
          </a:xfrm>
        </p:grpSpPr>
        <p:cxnSp>
          <p:nvCxnSpPr>
            <p:cNvPr id="29" name="直接连接符 28"/>
            <p:cNvCxnSpPr/>
            <p:nvPr/>
          </p:nvCxnSpPr>
          <p:spPr>
            <a:xfrm>
              <a:off x="1320800" y="2931886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1320800" y="3323772"/>
              <a:ext cx="139337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文本框 45"/>
          <p:cNvSpPr txBox="1"/>
          <p:nvPr/>
        </p:nvSpPr>
        <p:spPr>
          <a:xfrm>
            <a:off x="6956554" y="2160963"/>
            <a:ext cx="1144308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795738" y="2520157"/>
            <a:ext cx="1399733" cy="1099575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3111">
        <p14:pan dir="u"/>
      </p:transition>
    </mc:Choice>
    <mc:Fallback>
      <p:transition spd="slow" advTm="3111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60" name="文本框 59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grpSp>
        <p:nvGrpSpPr>
          <p:cNvPr id="2" name="Group 86"/>
          <p:cNvGrpSpPr/>
          <p:nvPr/>
        </p:nvGrpSpPr>
        <p:grpSpPr>
          <a:xfrm>
            <a:off x="787599" y="1239856"/>
            <a:ext cx="2147143" cy="742047"/>
            <a:chOff x="1143000" y="1201738"/>
            <a:chExt cx="2181225" cy="757238"/>
          </a:xfrm>
          <a:solidFill>
            <a:srgbClr val="595959"/>
          </a:solidFill>
        </p:grpSpPr>
        <p:sp>
          <p:nvSpPr>
            <p:cNvPr id="3" name="Freeform 14"/>
            <p:cNvSpPr>
              <a:spLocks noEditPoints="1"/>
            </p:cNvSpPr>
            <p:nvPr/>
          </p:nvSpPr>
          <p:spPr bwMode="auto">
            <a:xfrm>
              <a:off x="2632075" y="1201738"/>
              <a:ext cx="692150" cy="757238"/>
            </a:xfrm>
            <a:custGeom>
              <a:avLst/>
              <a:gdLst/>
              <a:ahLst/>
              <a:cxnLst>
                <a:cxn ang="0">
                  <a:pos x="0" y="250"/>
                </a:cxn>
                <a:cxn ang="0">
                  <a:pos x="228" y="500"/>
                </a:cxn>
                <a:cxn ang="0">
                  <a:pos x="457" y="250"/>
                </a:cxn>
                <a:cxn ang="0">
                  <a:pos x="228" y="0"/>
                </a:cxn>
                <a:cxn ang="0">
                  <a:pos x="0" y="250"/>
                </a:cxn>
                <a:cxn ang="0">
                  <a:pos x="60" y="250"/>
                </a:cxn>
                <a:cxn ang="0">
                  <a:pos x="228" y="66"/>
                </a:cxn>
                <a:cxn ang="0">
                  <a:pos x="397" y="250"/>
                </a:cxn>
                <a:cxn ang="0">
                  <a:pos x="228" y="434"/>
                </a:cxn>
                <a:cxn ang="0">
                  <a:pos x="60" y="250"/>
                </a:cxn>
              </a:cxnLst>
              <a:rect l="0" t="0" r="r" b="b"/>
              <a:pathLst>
                <a:path w="457" h="500">
                  <a:moveTo>
                    <a:pt x="0" y="250"/>
                  </a:moveTo>
                  <a:cubicBezTo>
                    <a:pt x="0" y="388"/>
                    <a:pt x="102" y="500"/>
                    <a:pt x="228" y="500"/>
                  </a:cubicBezTo>
                  <a:cubicBezTo>
                    <a:pt x="355" y="500"/>
                    <a:pt x="457" y="388"/>
                    <a:pt x="457" y="250"/>
                  </a:cubicBezTo>
                  <a:cubicBezTo>
                    <a:pt x="457" y="112"/>
                    <a:pt x="355" y="0"/>
                    <a:pt x="228" y="0"/>
                  </a:cubicBezTo>
                  <a:cubicBezTo>
                    <a:pt x="102" y="0"/>
                    <a:pt x="0" y="112"/>
                    <a:pt x="0" y="250"/>
                  </a:cubicBezTo>
                  <a:close/>
                  <a:moveTo>
                    <a:pt x="60" y="250"/>
                  </a:moveTo>
                  <a:cubicBezTo>
                    <a:pt x="60" y="148"/>
                    <a:pt x="135" y="66"/>
                    <a:pt x="228" y="66"/>
                  </a:cubicBezTo>
                  <a:cubicBezTo>
                    <a:pt x="321" y="66"/>
                    <a:pt x="397" y="148"/>
                    <a:pt x="397" y="250"/>
                  </a:cubicBezTo>
                  <a:cubicBezTo>
                    <a:pt x="397" y="352"/>
                    <a:pt x="321" y="434"/>
                    <a:pt x="228" y="434"/>
                  </a:cubicBezTo>
                  <a:cubicBezTo>
                    <a:pt x="135" y="434"/>
                    <a:pt x="60" y="352"/>
                    <a:pt x="60" y="25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4" name="Freeform 15"/>
            <p:cNvSpPr/>
            <p:nvPr/>
          </p:nvSpPr>
          <p:spPr bwMode="auto">
            <a:xfrm>
              <a:off x="2416175" y="1416050"/>
              <a:ext cx="290513" cy="333375"/>
            </a:xfrm>
            <a:custGeom>
              <a:avLst/>
              <a:gdLst/>
              <a:ahLst/>
              <a:cxnLst>
                <a:cxn ang="0">
                  <a:pos x="192" y="58"/>
                </a:cxn>
                <a:cxn ang="0">
                  <a:pos x="134" y="0"/>
                </a:cxn>
                <a:cxn ang="0">
                  <a:pos x="58" y="0"/>
                </a:cxn>
                <a:cxn ang="0">
                  <a:pos x="0" y="58"/>
                </a:cxn>
                <a:cxn ang="0">
                  <a:pos x="0" y="162"/>
                </a:cxn>
                <a:cxn ang="0">
                  <a:pos x="58" y="220"/>
                </a:cxn>
                <a:cxn ang="0">
                  <a:pos x="134" y="220"/>
                </a:cxn>
                <a:cxn ang="0">
                  <a:pos x="192" y="162"/>
                </a:cxn>
                <a:cxn ang="0">
                  <a:pos x="192" y="58"/>
                </a:cxn>
              </a:cxnLst>
              <a:rect l="0" t="0" r="r" b="b"/>
              <a:pathLst>
                <a:path w="192" h="220">
                  <a:moveTo>
                    <a:pt x="192" y="58"/>
                  </a:moveTo>
                  <a:cubicBezTo>
                    <a:pt x="192" y="26"/>
                    <a:pt x="166" y="0"/>
                    <a:pt x="13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94"/>
                    <a:pt x="26" y="220"/>
                    <a:pt x="58" y="220"/>
                  </a:cubicBezTo>
                  <a:cubicBezTo>
                    <a:pt x="134" y="220"/>
                    <a:pt x="134" y="220"/>
                    <a:pt x="134" y="220"/>
                  </a:cubicBezTo>
                  <a:cubicBezTo>
                    <a:pt x="166" y="220"/>
                    <a:pt x="192" y="194"/>
                    <a:pt x="192" y="162"/>
                  </a:cubicBezTo>
                  <a:lnTo>
                    <a:pt x="192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5" name="Freeform 16"/>
            <p:cNvSpPr/>
            <p:nvPr/>
          </p:nvSpPr>
          <p:spPr bwMode="auto">
            <a:xfrm>
              <a:off x="1143000" y="1530350"/>
              <a:ext cx="1381125" cy="115888"/>
            </a:xfrm>
            <a:custGeom>
              <a:avLst/>
              <a:gdLst/>
              <a:ahLst/>
              <a:cxnLst>
                <a:cxn ang="0">
                  <a:pos x="912" y="37"/>
                </a:cxn>
                <a:cxn ang="0">
                  <a:pos x="875" y="0"/>
                </a:cxn>
                <a:cxn ang="0">
                  <a:pos x="37" y="0"/>
                </a:cxn>
                <a:cxn ang="0">
                  <a:pos x="0" y="37"/>
                </a:cxn>
                <a:cxn ang="0">
                  <a:pos x="0" y="39"/>
                </a:cxn>
                <a:cxn ang="0">
                  <a:pos x="37" y="76"/>
                </a:cxn>
                <a:cxn ang="0">
                  <a:pos x="875" y="76"/>
                </a:cxn>
                <a:cxn ang="0">
                  <a:pos x="912" y="39"/>
                </a:cxn>
                <a:cxn ang="0">
                  <a:pos x="912" y="37"/>
                </a:cxn>
              </a:cxnLst>
              <a:rect l="0" t="0" r="r" b="b"/>
              <a:pathLst>
                <a:path w="912" h="76">
                  <a:moveTo>
                    <a:pt x="912" y="37"/>
                  </a:moveTo>
                  <a:cubicBezTo>
                    <a:pt x="912" y="17"/>
                    <a:pt x="895" y="0"/>
                    <a:pt x="875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59"/>
                    <a:pt x="17" y="76"/>
                    <a:pt x="37" y="76"/>
                  </a:cubicBezTo>
                  <a:cubicBezTo>
                    <a:pt x="875" y="76"/>
                    <a:pt x="875" y="76"/>
                    <a:pt x="875" y="76"/>
                  </a:cubicBezTo>
                  <a:cubicBezTo>
                    <a:pt x="895" y="76"/>
                    <a:pt x="912" y="59"/>
                    <a:pt x="912" y="39"/>
                  </a:cubicBezTo>
                  <a:lnTo>
                    <a:pt x="912" y="37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6" name="Freeform 17"/>
            <p:cNvSpPr/>
            <p:nvPr/>
          </p:nvSpPr>
          <p:spPr bwMode="auto">
            <a:xfrm>
              <a:off x="1597025" y="1493838"/>
              <a:ext cx="73025" cy="206375"/>
            </a:xfrm>
            <a:custGeom>
              <a:avLst/>
              <a:gdLst/>
              <a:ahLst/>
              <a:cxnLst>
                <a:cxn ang="0">
                  <a:pos x="48" y="23"/>
                </a:cxn>
                <a:cxn ang="0">
                  <a:pos x="25" y="0"/>
                </a:cxn>
                <a:cxn ang="0">
                  <a:pos x="23" y="0"/>
                </a:cxn>
                <a:cxn ang="0">
                  <a:pos x="0" y="23"/>
                </a:cxn>
                <a:cxn ang="0">
                  <a:pos x="0" y="113"/>
                </a:cxn>
                <a:cxn ang="0">
                  <a:pos x="23" y="136"/>
                </a:cxn>
                <a:cxn ang="0">
                  <a:pos x="25" y="136"/>
                </a:cxn>
                <a:cxn ang="0">
                  <a:pos x="48" y="113"/>
                </a:cxn>
                <a:cxn ang="0">
                  <a:pos x="48" y="23"/>
                </a:cxn>
              </a:cxnLst>
              <a:rect l="0" t="0" r="r" b="b"/>
              <a:pathLst>
                <a:path w="48" h="136">
                  <a:moveTo>
                    <a:pt x="48" y="23"/>
                  </a:moveTo>
                  <a:cubicBezTo>
                    <a:pt x="48" y="10"/>
                    <a:pt x="38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26"/>
                    <a:pt x="10" y="136"/>
                    <a:pt x="23" y="136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38" y="136"/>
                    <a:pt x="48" y="126"/>
                    <a:pt x="48" y="113"/>
                  </a:cubicBezTo>
                  <a:lnTo>
                    <a:pt x="48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7" name="Freeform 18"/>
            <p:cNvSpPr/>
            <p:nvPr/>
          </p:nvSpPr>
          <p:spPr bwMode="auto">
            <a:xfrm>
              <a:off x="1233488" y="1620838"/>
              <a:ext cx="260350" cy="255588"/>
            </a:xfrm>
            <a:custGeom>
              <a:avLst/>
              <a:gdLst/>
              <a:ahLst/>
              <a:cxnLst>
                <a:cxn ang="0">
                  <a:pos x="45" y="0"/>
                </a:cxn>
                <a:cxn ang="0">
                  <a:pos x="128" y="0"/>
                </a:cxn>
                <a:cxn ang="0">
                  <a:pos x="172" y="42"/>
                </a:cxn>
                <a:cxn ang="0">
                  <a:pos x="172" y="121"/>
                </a:cxn>
                <a:cxn ang="0">
                  <a:pos x="140" y="164"/>
                </a:cxn>
                <a:cxn ang="0">
                  <a:pos x="140" y="91"/>
                </a:cxn>
                <a:cxn ang="0">
                  <a:pos x="120" y="72"/>
                </a:cxn>
                <a:cxn ang="0">
                  <a:pos x="118" y="72"/>
                </a:cxn>
                <a:cxn ang="0">
                  <a:pos x="100" y="91"/>
                </a:cxn>
                <a:cxn ang="0">
                  <a:pos x="100" y="168"/>
                </a:cxn>
                <a:cxn ang="0">
                  <a:pos x="64" y="168"/>
                </a:cxn>
                <a:cxn ang="0">
                  <a:pos x="64" y="91"/>
                </a:cxn>
                <a:cxn ang="0">
                  <a:pos x="45" y="72"/>
                </a:cxn>
                <a:cxn ang="0">
                  <a:pos x="43" y="72"/>
                </a:cxn>
                <a:cxn ang="0">
                  <a:pos x="24" y="91"/>
                </a:cxn>
                <a:cxn ang="0">
                  <a:pos x="24" y="162"/>
                </a:cxn>
                <a:cxn ang="0">
                  <a:pos x="0" y="121"/>
                </a:cxn>
                <a:cxn ang="0">
                  <a:pos x="0" y="42"/>
                </a:cxn>
                <a:cxn ang="0">
                  <a:pos x="45" y="0"/>
                </a:cxn>
              </a:cxnLst>
              <a:rect l="0" t="0" r="r" b="b"/>
              <a:pathLst>
                <a:path w="172" h="168">
                  <a:moveTo>
                    <a:pt x="45" y="0"/>
                  </a:moveTo>
                  <a:cubicBezTo>
                    <a:pt x="128" y="0"/>
                    <a:pt x="128" y="0"/>
                    <a:pt x="128" y="0"/>
                  </a:cubicBezTo>
                  <a:cubicBezTo>
                    <a:pt x="153" y="0"/>
                    <a:pt x="172" y="17"/>
                    <a:pt x="172" y="42"/>
                  </a:cubicBezTo>
                  <a:cubicBezTo>
                    <a:pt x="172" y="121"/>
                    <a:pt x="172" y="121"/>
                    <a:pt x="172" y="121"/>
                  </a:cubicBezTo>
                  <a:cubicBezTo>
                    <a:pt x="172" y="142"/>
                    <a:pt x="160" y="159"/>
                    <a:pt x="140" y="164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78"/>
                    <a:pt x="130" y="72"/>
                    <a:pt x="120" y="72"/>
                  </a:cubicBezTo>
                  <a:cubicBezTo>
                    <a:pt x="118" y="72"/>
                    <a:pt x="118" y="72"/>
                    <a:pt x="118" y="72"/>
                  </a:cubicBezTo>
                  <a:cubicBezTo>
                    <a:pt x="109" y="72"/>
                    <a:pt x="100" y="78"/>
                    <a:pt x="100" y="91"/>
                  </a:cubicBezTo>
                  <a:cubicBezTo>
                    <a:pt x="100" y="168"/>
                    <a:pt x="100" y="168"/>
                    <a:pt x="100" y="168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78"/>
                    <a:pt x="55" y="72"/>
                    <a:pt x="45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33" y="72"/>
                    <a:pt x="24" y="78"/>
                    <a:pt x="24" y="9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8" y="154"/>
                    <a:pt x="0" y="139"/>
                    <a:pt x="0" y="12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7"/>
                    <a:pt x="20" y="0"/>
                    <a:pt x="45" y="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</p:grpSp>
      <p:grpSp>
        <p:nvGrpSpPr>
          <p:cNvPr id="8" name="Group 92"/>
          <p:cNvGrpSpPr/>
          <p:nvPr/>
        </p:nvGrpSpPr>
        <p:grpSpPr>
          <a:xfrm>
            <a:off x="2075260" y="2293032"/>
            <a:ext cx="1015753" cy="2299255"/>
            <a:chOff x="2451100" y="2276475"/>
            <a:chExt cx="1031876" cy="2346326"/>
          </a:xfrm>
          <a:solidFill>
            <a:srgbClr val="17B59E"/>
          </a:solidFill>
        </p:grpSpPr>
        <p:sp>
          <p:nvSpPr>
            <p:cNvPr id="9" name="Freeform 5"/>
            <p:cNvSpPr/>
            <p:nvPr/>
          </p:nvSpPr>
          <p:spPr bwMode="auto">
            <a:xfrm>
              <a:off x="2547938" y="2312988"/>
              <a:ext cx="935038" cy="2309813"/>
            </a:xfrm>
            <a:custGeom>
              <a:avLst/>
              <a:gdLst/>
              <a:ahLst/>
              <a:cxnLst>
                <a:cxn ang="0">
                  <a:pos x="191" y="76"/>
                </a:cxn>
                <a:cxn ang="0">
                  <a:pos x="287" y="7"/>
                </a:cxn>
                <a:cxn ang="0">
                  <a:pos x="538" y="42"/>
                </a:cxn>
                <a:cxn ang="0">
                  <a:pos x="610" y="135"/>
                </a:cxn>
                <a:cxn ang="0">
                  <a:pos x="425" y="1445"/>
                </a:cxn>
                <a:cxn ang="0">
                  <a:pos x="329" y="1517"/>
                </a:cxn>
                <a:cxn ang="0">
                  <a:pos x="79" y="1482"/>
                </a:cxn>
                <a:cxn ang="0">
                  <a:pos x="7" y="1386"/>
                </a:cxn>
                <a:cxn ang="0">
                  <a:pos x="191" y="76"/>
                </a:cxn>
              </a:cxnLst>
              <a:rect l="0" t="0" r="r" b="b"/>
              <a:pathLst>
                <a:path w="617" h="1524">
                  <a:moveTo>
                    <a:pt x="191" y="76"/>
                  </a:moveTo>
                  <a:cubicBezTo>
                    <a:pt x="198" y="30"/>
                    <a:pt x="241" y="0"/>
                    <a:pt x="287" y="7"/>
                  </a:cubicBezTo>
                  <a:cubicBezTo>
                    <a:pt x="538" y="42"/>
                    <a:pt x="538" y="42"/>
                    <a:pt x="538" y="42"/>
                  </a:cubicBezTo>
                  <a:cubicBezTo>
                    <a:pt x="584" y="49"/>
                    <a:pt x="617" y="89"/>
                    <a:pt x="610" y="135"/>
                  </a:cubicBezTo>
                  <a:cubicBezTo>
                    <a:pt x="425" y="1445"/>
                    <a:pt x="425" y="1445"/>
                    <a:pt x="425" y="1445"/>
                  </a:cubicBezTo>
                  <a:cubicBezTo>
                    <a:pt x="419" y="1492"/>
                    <a:pt x="376" y="1524"/>
                    <a:pt x="329" y="1517"/>
                  </a:cubicBezTo>
                  <a:cubicBezTo>
                    <a:pt x="79" y="1482"/>
                    <a:pt x="79" y="1482"/>
                    <a:pt x="79" y="1482"/>
                  </a:cubicBezTo>
                  <a:cubicBezTo>
                    <a:pt x="32" y="1475"/>
                    <a:pt x="0" y="1432"/>
                    <a:pt x="7" y="1386"/>
                  </a:cubicBezTo>
                  <a:lnTo>
                    <a:pt x="191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10" name="Freeform 19"/>
            <p:cNvSpPr/>
            <p:nvPr/>
          </p:nvSpPr>
          <p:spPr bwMode="auto">
            <a:xfrm>
              <a:off x="2451100" y="2276475"/>
              <a:ext cx="935038" cy="2309813"/>
            </a:xfrm>
            <a:custGeom>
              <a:avLst/>
              <a:gdLst/>
              <a:ahLst/>
              <a:cxnLst>
                <a:cxn ang="0">
                  <a:pos x="191" y="76"/>
                </a:cxn>
                <a:cxn ang="0">
                  <a:pos x="287" y="7"/>
                </a:cxn>
                <a:cxn ang="0">
                  <a:pos x="538" y="42"/>
                </a:cxn>
                <a:cxn ang="0">
                  <a:pos x="610" y="135"/>
                </a:cxn>
                <a:cxn ang="0">
                  <a:pos x="425" y="1445"/>
                </a:cxn>
                <a:cxn ang="0">
                  <a:pos x="329" y="1517"/>
                </a:cxn>
                <a:cxn ang="0">
                  <a:pos x="79" y="1482"/>
                </a:cxn>
                <a:cxn ang="0">
                  <a:pos x="7" y="1386"/>
                </a:cxn>
                <a:cxn ang="0">
                  <a:pos x="191" y="76"/>
                </a:cxn>
              </a:cxnLst>
              <a:rect l="0" t="0" r="r" b="b"/>
              <a:pathLst>
                <a:path w="617" h="1524">
                  <a:moveTo>
                    <a:pt x="191" y="76"/>
                  </a:moveTo>
                  <a:cubicBezTo>
                    <a:pt x="198" y="30"/>
                    <a:pt x="241" y="0"/>
                    <a:pt x="287" y="7"/>
                  </a:cubicBezTo>
                  <a:cubicBezTo>
                    <a:pt x="538" y="42"/>
                    <a:pt x="538" y="42"/>
                    <a:pt x="538" y="42"/>
                  </a:cubicBezTo>
                  <a:cubicBezTo>
                    <a:pt x="584" y="49"/>
                    <a:pt x="617" y="89"/>
                    <a:pt x="610" y="135"/>
                  </a:cubicBezTo>
                  <a:cubicBezTo>
                    <a:pt x="425" y="1445"/>
                    <a:pt x="425" y="1445"/>
                    <a:pt x="425" y="1445"/>
                  </a:cubicBezTo>
                  <a:cubicBezTo>
                    <a:pt x="419" y="1492"/>
                    <a:pt x="376" y="1524"/>
                    <a:pt x="329" y="1517"/>
                  </a:cubicBezTo>
                  <a:cubicBezTo>
                    <a:pt x="79" y="1482"/>
                    <a:pt x="79" y="1482"/>
                    <a:pt x="79" y="1482"/>
                  </a:cubicBezTo>
                  <a:cubicBezTo>
                    <a:pt x="32" y="1475"/>
                    <a:pt x="0" y="1432"/>
                    <a:pt x="7" y="1386"/>
                  </a:cubicBezTo>
                  <a:lnTo>
                    <a:pt x="191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/>
            </a:p>
          </p:txBody>
        </p:sp>
        <p:sp>
          <p:nvSpPr>
            <p:cNvPr id="11" name="Freeform 20"/>
            <p:cNvSpPr/>
            <p:nvPr/>
          </p:nvSpPr>
          <p:spPr bwMode="auto">
            <a:xfrm>
              <a:off x="2905125" y="2387600"/>
              <a:ext cx="196850" cy="198438"/>
            </a:xfrm>
            <a:custGeom>
              <a:avLst/>
              <a:gdLst/>
              <a:ahLst/>
              <a:cxnLst>
                <a:cxn ang="0">
                  <a:pos x="118" y="43"/>
                </a:cxn>
                <a:cxn ang="0">
                  <a:pos x="43" y="12"/>
                </a:cxn>
                <a:cxn ang="0">
                  <a:pos x="12" y="86"/>
                </a:cxn>
                <a:cxn ang="0">
                  <a:pos x="86" y="118"/>
                </a:cxn>
                <a:cxn ang="0">
                  <a:pos x="118" y="43"/>
                </a:cxn>
              </a:cxnLst>
              <a:rect l="0" t="0" r="r" b="b"/>
              <a:pathLst>
                <a:path w="130" h="130">
                  <a:moveTo>
                    <a:pt x="118" y="43"/>
                  </a:moveTo>
                  <a:cubicBezTo>
                    <a:pt x="106" y="14"/>
                    <a:pt x="73" y="0"/>
                    <a:pt x="43" y="12"/>
                  </a:cubicBezTo>
                  <a:cubicBezTo>
                    <a:pt x="14" y="23"/>
                    <a:pt x="0" y="57"/>
                    <a:pt x="12" y="86"/>
                  </a:cubicBezTo>
                  <a:cubicBezTo>
                    <a:pt x="24" y="115"/>
                    <a:pt x="57" y="130"/>
                    <a:pt x="86" y="118"/>
                  </a:cubicBezTo>
                  <a:cubicBezTo>
                    <a:pt x="116" y="106"/>
                    <a:pt x="130" y="73"/>
                    <a:pt x="118" y="4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/>
            </a:p>
          </p:txBody>
        </p:sp>
        <p:sp>
          <p:nvSpPr>
            <p:cNvPr id="12" name="Freeform 21"/>
            <p:cNvSpPr/>
            <p:nvPr/>
          </p:nvSpPr>
          <p:spPr bwMode="auto">
            <a:xfrm>
              <a:off x="2905125" y="2393950"/>
              <a:ext cx="147638" cy="177800"/>
            </a:xfrm>
            <a:custGeom>
              <a:avLst/>
              <a:gdLst/>
              <a:ahLst/>
              <a:cxnLst>
                <a:cxn ang="0">
                  <a:pos x="66" y="17"/>
                </a:cxn>
                <a:cxn ang="0">
                  <a:pos x="98" y="14"/>
                </a:cxn>
                <a:cxn ang="0">
                  <a:pos x="43" y="8"/>
                </a:cxn>
                <a:cxn ang="0">
                  <a:pos x="12" y="82"/>
                </a:cxn>
                <a:cxn ang="0">
                  <a:pos x="55" y="117"/>
                </a:cxn>
                <a:cxn ang="0">
                  <a:pos x="35" y="92"/>
                </a:cxn>
                <a:cxn ang="0">
                  <a:pos x="66" y="17"/>
                </a:cxn>
              </a:cxnLst>
              <a:rect l="0" t="0" r="r" b="b"/>
              <a:pathLst>
                <a:path w="98" h="117">
                  <a:moveTo>
                    <a:pt x="66" y="17"/>
                  </a:moveTo>
                  <a:cubicBezTo>
                    <a:pt x="77" y="13"/>
                    <a:pt x="88" y="12"/>
                    <a:pt x="98" y="14"/>
                  </a:cubicBezTo>
                  <a:cubicBezTo>
                    <a:pt x="83" y="3"/>
                    <a:pt x="62" y="0"/>
                    <a:pt x="43" y="8"/>
                  </a:cubicBezTo>
                  <a:cubicBezTo>
                    <a:pt x="14" y="19"/>
                    <a:pt x="0" y="53"/>
                    <a:pt x="12" y="82"/>
                  </a:cubicBezTo>
                  <a:cubicBezTo>
                    <a:pt x="19" y="101"/>
                    <a:pt x="36" y="114"/>
                    <a:pt x="55" y="117"/>
                  </a:cubicBezTo>
                  <a:cubicBezTo>
                    <a:pt x="46" y="111"/>
                    <a:pt x="39" y="102"/>
                    <a:pt x="35" y="92"/>
                  </a:cubicBezTo>
                  <a:cubicBezTo>
                    <a:pt x="23" y="63"/>
                    <a:pt x="37" y="29"/>
                    <a:pt x="66" y="1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</p:grpSp>
      <p:grpSp>
        <p:nvGrpSpPr>
          <p:cNvPr id="13" name="Group 97"/>
          <p:cNvGrpSpPr/>
          <p:nvPr/>
        </p:nvGrpSpPr>
        <p:grpSpPr>
          <a:xfrm>
            <a:off x="2737844" y="2224584"/>
            <a:ext cx="1229841" cy="2307032"/>
            <a:chOff x="3124200" y="2206625"/>
            <a:chExt cx="1249363" cy="2354263"/>
          </a:xfrm>
          <a:solidFill>
            <a:srgbClr val="17B59E"/>
          </a:solidFill>
        </p:grpSpPr>
        <p:sp>
          <p:nvSpPr>
            <p:cNvPr id="14" name="Freeform 8"/>
            <p:cNvSpPr/>
            <p:nvPr/>
          </p:nvSpPr>
          <p:spPr bwMode="auto">
            <a:xfrm>
              <a:off x="3221038" y="2243138"/>
              <a:ext cx="1152525" cy="2317750"/>
            </a:xfrm>
            <a:custGeom>
              <a:avLst/>
              <a:gdLst/>
              <a:ahLst/>
              <a:cxnLst>
                <a:cxn ang="0">
                  <a:pos x="12" y="175"/>
                </a:cxn>
                <a:cxn ang="0">
                  <a:pos x="73" y="75"/>
                </a:cxn>
                <a:cxn ang="0">
                  <a:pos x="319" y="12"/>
                </a:cxn>
                <a:cxn ang="0">
                  <a:pos x="421" y="70"/>
                </a:cxn>
                <a:cxn ang="0">
                  <a:pos x="750" y="1352"/>
                </a:cxn>
                <a:cxn ang="0">
                  <a:pos x="689" y="1454"/>
                </a:cxn>
                <a:cxn ang="0">
                  <a:pos x="443" y="1517"/>
                </a:cxn>
                <a:cxn ang="0">
                  <a:pos x="340" y="1457"/>
                </a:cxn>
                <a:cxn ang="0">
                  <a:pos x="12" y="175"/>
                </a:cxn>
              </a:cxnLst>
              <a:rect l="0" t="0" r="r" b="b"/>
              <a:pathLst>
                <a:path w="761" h="1529">
                  <a:moveTo>
                    <a:pt x="12" y="175"/>
                  </a:moveTo>
                  <a:cubicBezTo>
                    <a:pt x="0" y="130"/>
                    <a:pt x="28" y="86"/>
                    <a:pt x="73" y="75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64" y="0"/>
                    <a:pt x="410" y="25"/>
                    <a:pt x="421" y="70"/>
                  </a:cubicBezTo>
                  <a:cubicBezTo>
                    <a:pt x="750" y="1352"/>
                    <a:pt x="750" y="1352"/>
                    <a:pt x="750" y="1352"/>
                  </a:cubicBezTo>
                  <a:cubicBezTo>
                    <a:pt x="761" y="1397"/>
                    <a:pt x="734" y="1443"/>
                    <a:pt x="689" y="1454"/>
                  </a:cubicBezTo>
                  <a:cubicBezTo>
                    <a:pt x="443" y="1517"/>
                    <a:pt x="443" y="1517"/>
                    <a:pt x="443" y="1517"/>
                  </a:cubicBezTo>
                  <a:cubicBezTo>
                    <a:pt x="398" y="1529"/>
                    <a:pt x="352" y="1502"/>
                    <a:pt x="340" y="1457"/>
                  </a:cubicBezTo>
                  <a:lnTo>
                    <a:pt x="12" y="17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15" name="Freeform 22"/>
            <p:cNvSpPr/>
            <p:nvPr/>
          </p:nvSpPr>
          <p:spPr bwMode="auto">
            <a:xfrm>
              <a:off x="3124200" y="2206625"/>
              <a:ext cx="1152525" cy="2317750"/>
            </a:xfrm>
            <a:custGeom>
              <a:avLst/>
              <a:gdLst/>
              <a:ahLst/>
              <a:cxnLst>
                <a:cxn ang="0">
                  <a:pos x="12" y="175"/>
                </a:cxn>
                <a:cxn ang="0">
                  <a:pos x="73" y="75"/>
                </a:cxn>
                <a:cxn ang="0">
                  <a:pos x="319" y="12"/>
                </a:cxn>
                <a:cxn ang="0">
                  <a:pos x="421" y="70"/>
                </a:cxn>
                <a:cxn ang="0">
                  <a:pos x="750" y="1352"/>
                </a:cxn>
                <a:cxn ang="0">
                  <a:pos x="689" y="1454"/>
                </a:cxn>
                <a:cxn ang="0">
                  <a:pos x="443" y="1517"/>
                </a:cxn>
                <a:cxn ang="0">
                  <a:pos x="340" y="1457"/>
                </a:cxn>
                <a:cxn ang="0">
                  <a:pos x="12" y="175"/>
                </a:cxn>
              </a:cxnLst>
              <a:rect l="0" t="0" r="r" b="b"/>
              <a:pathLst>
                <a:path w="761" h="1529">
                  <a:moveTo>
                    <a:pt x="12" y="175"/>
                  </a:moveTo>
                  <a:cubicBezTo>
                    <a:pt x="0" y="130"/>
                    <a:pt x="28" y="86"/>
                    <a:pt x="73" y="75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64" y="0"/>
                    <a:pt x="410" y="25"/>
                    <a:pt x="421" y="70"/>
                  </a:cubicBezTo>
                  <a:cubicBezTo>
                    <a:pt x="750" y="1352"/>
                    <a:pt x="750" y="1352"/>
                    <a:pt x="750" y="1352"/>
                  </a:cubicBezTo>
                  <a:cubicBezTo>
                    <a:pt x="761" y="1397"/>
                    <a:pt x="734" y="1443"/>
                    <a:pt x="689" y="1454"/>
                  </a:cubicBezTo>
                  <a:cubicBezTo>
                    <a:pt x="443" y="1517"/>
                    <a:pt x="443" y="1517"/>
                    <a:pt x="443" y="1517"/>
                  </a:cubicBezTo>
                  <a:cubicBezTo>
                    <a:pt x="398" y="1529"/>
                    <a:pt x="352" y="1502"/>
                    <a:pt x="340" y="1457"/>
                  </a:cubicBezTo>
                  <a:lnTo>
                    <a:pt x="12" y="17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16" name="Freeform 23"/>
            <p:cNvSpPr/>
            <p:nvPr/>
          </p:nvSpPr>
          <p:spPr bwMode="auto">
            <a:xfrm>
              <a:off x="3324225" y="2363788"/>
              <a:ext cx="190500" cy="192088"/>
            </a:xfrm>
            <a:custGeom>
              <a:avLst/>
              <a:gdLst/>
              <a:ahLst/>
              <a:cxnLst>
                <a:cxn ang="0">
                  <a:pos x="104" y="23"/>
                </a:cxn>
                <a:cxn ang="0">
                  <a:pos x="23" y="22"/>
                </a:cxn>
                <a:cxn ang="0">
                  <a:pos x="22" y="103"/>
                </a:cxn>
                <a:cxn ang="0">
                  <a:pos x="103" y="104"/>
                </a:cxn>
                <a:cxn ang="0">
                  <a:pos x="104" y="23"/>
                </a:cxn>
              </a:cxnLst>
              <a:rect l="0" t="0" r="r" b="b"/>
              <a:pathLst>
                <a:path w="126" h="126">
                  <a:moveTo>
                    <a:pt x="104" y="23"/>
                  </a:moveTo>
                  <a:cubicBezTo>
                    <a:pt x="82" y="0"/>
                    <a:pt x="46" y="0"/>
                    <a:pt x="23" y="22"/>
                  </a:cubicBezTo>
                  <a:cubicBezTo>
                    <a:pt x="0" y="44"/>
                    <a:pt x="0" y="81"/>
                    <a:pt x="22" y="103"/>
                  </a:cubicBezTo>
                  <a:cubicBezTo>
                    <a:pt x="44" y="126"/>
                    <a:pt x="81" y="126"/>
                    <a:pt x="103" y="104"/>
                  </a:cubicBezTo>
                  <a:cubicBezTo>
                    <a:pt x="126" y="82"/>
                    <a:pt x="126" y="46"/>
                    <a:pt x="104" y="2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17" name="Freeform 24"/>
            <p:cNvSpPr/>
            <p:nvPr/>
          </p:nvSpPr>
          <p:spPr bwMode="auto">
            <a:xfrm>
              <a:off x="3324225" y="2368550"/>
              <a:ext cx="115888" cy="182563"/>
            </a:xfrm>
            <a:custGeom>
              <a:avLst/>
              <a:gdLst/>
              <a:ahLst/>
              <a:cxnLst>
                <a:cxn ang="0">
                  <a:pos x="48" y="19"/>
                </a:cxn>
                <a:cxn ang="0">
                  <a:pos x="76" y="4"/>
                </a:cxn>
                <a:cxn ang="0">
                  <a:pos x="23" y="19"/>
                </a:cxn>
                <a:cxn ang="0">
                  <a:pos x="22" y="100"/>
                </a:cxn>
                <a:cxn ang="0">
                  <a:pos x="75" y="116"/>
                </a:cxn>
                <a:cxn ang="0">
                  <a:pos x="47" y="100"/>
                </a:cxn>
                <a:cxn ang="0">
                  <a:pos x="48" y="19"/>
                </a:cxn>
              </a:cxnLst>
              <a:rect l="0" t="0" r="r" b="b"/>
              <a:pathLst>
                <a:path w="76" h="120">
                  <a:moveTo>
                    <a:pt x="48" y="19"/>
                  </a:moveTo>
                  <a:cubicBezTo>
                    <a:pt x="56" y="12"/>
                    <a:pt x="66" y="7"/>
                    <a:pt x="76" y="4"/>
                  </a:cubicBezTo>
                  <a:cubicBezTo>
                    <a:pt x="58" y="0"/>
                    <a:pt x="38" y="5"/>
                    <a:pt x="23" y="19"/>
                  </a:cubicBezTo>
                  <a:cubicBezTo>
                    <a:pt x="0" y="41"/>
                    <a:pt x="0" y="78"/>
                    <a:pt x="22" y="100"/>
                  </a:cubicBezTo>
                  <a:cubicBezTo>
                    <a:pt x="36" y="115"/>
                    <a:pt x="56" y="120"/>
                    <a:pt x="75" y="116"/>
                  </a:cubicBezTo>
                  <a:cubicBezTo>
                    <a:pt x="65" y="114"/>
                    <a:pt x="55" y="108"/>
                    <a:pt x="47" y="100"/>
                  </a:cubicBezTo>
                  <a:cubicBezTo>
                    <a:pt x="25" y="78"/>
                    <a:pt x="25" y="42"/>
                    <a:pt x="48" y="1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</p:grpSp>
      <p:grpSp>
        <p:nvGrpSpPr>
          <p:cNvPr id="18" name="Group 102"/>
          <p:cNvGrpSpPr/>
          <p:nvPr/>
        </p:nvGrpSpPr>
        <p:grpSpPr>
          <a:xfrm>
            <a:off x="3108202" y="1967901"/>
            <a:ext cx="1864295" cy="2114131"/>
            <a:chOff x="3500438" y="1944688"/>
            <a:chExt cx="1893887" cy="2157412"/>
          </a:xfrm>
          <a:solidFill>
            <a:srgbClr val="17B59E"/>
          </a:solidFill>
        </p:grpSpPr>
        <p:sp>
          <p:nvSpPr>
            <p:cNvPr id="19" name="Freeform 11"/>
            <p:cNvSpPr/>
            <p:nvPr/>
          </p:nvSpPr>
          <p:spPr bwMode="auto">
            <a:xfrm>
              <a:off x="3597275" y="1981200"/>
              <a:ext cx="1797050" cy="2120900"/>
            </a:xfrm>
            <a:custGeom>
              <a:avLst/>
              <a:gdLst/>
              <a:ahLst/>
              <a:cxnLst>
                <a:cxn ang="0">
                  <a:pos x="28" y="296"/>
                </a:cxn>
                <a:cxn ang="0">
                  <a:pos x="47" y="180"/>
                </a:cxn>
                <a:cxn ang="0">
                  <a:pos x="250" y="28"/>
                </a:cxn>
                <a:cxn ang="0">
                  <a:pos x="367" y="43"/>
                </a:cxn>
                <a:cxn ang="0">
                  <a:pos x="1159" y="1102"/>
                </a:cxn>
                <a:cxn ang="0">
                  <a:pos x="1142" y="1221"/>
                </a:cxn>
                <a:cxn ang="0">
                  <a:pos x="939" y="1373"/>
                </a:cxn>
                <a:cxn ang="0">
                  <a:pos x="821" y="1356"/>
                </a:cxn>
                <a:cxn ang="0">
                  <a:pos x="28" y="296"/>
                </a:cxn>
              </a:cxnLst>
              <a:rect l="0" t="0" r="r" b="b"/>
              <a:pathLst>
                <a:path w="1187" h="1400">
                  <a:moveTo>
                    <a:pt x="28" y="296"/>
                  </a:moveTo>
                  <a:cubicBezTo>
                    <a:pt x="0" y="259"/>
                    <a:pt x="10" y="208"/>
                    <a:pt x="47" y="180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87" y="0"/>
                    <a:pt x="339" y="6"/>
                    <a:pt x="367" y="43"/>
                  </a:cubicBezTo>
                  <a:cubicBezTo>
                    <a:pt x="1159" y="1102"/>
                    <a:pt x="1159" y="1102"/>
                    <a:pt x="1159" y="1102"/>
                  </a:cubicBezTo>
                  <a:cubicBezTo>
                    <a:pt x="1187" y="1140"/>
                    <a:pt x="1179" y="1193"/>
                    <a:pt x="1142" y="1221"/>
                  </a:cubicBezTo>
                  <a:cubicBezTo>
                    <a:pt x="939" y="1373"/>
                    <a:pt x="939" y="1373"/>
                    <a:pt x="939" y="1373"/>
                  </a:cubicBezTo>
                  <a:cubicBezTo>
                    <a:pt x="902" y="1400"/>
                    <a:pt x="849" y="1393"/>
                    <a:pt x="821" y="1356"/>
                  </a:cubicBezTo>
                  <a:lnTo>
                    <a:pt x="28" y="29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20" name="Freeform 25"/>
            <p:cNvSpPr/>
            <p:nvPr/>
          </p:nvSpPr>
          <p:spPr bwMode="auto">
            <a:xfrm>
              <a:off x="3500438" y="1944688"/>
              <a:ext cx="1797050" cy="2120900"/>
            </a:xfrm>
            <a:custGeom>
              <a:avLst/>
              <a:gdLst/>
              <a:ahLst/>
              <a:cxnLst>
                <a:cxn ang="0">
                  <a:pos x="28" y="296"/>
                </a:cxn>
                <a:cxn ang="0">
                  <a:pos x="47" y="180"/>
                </a:cxn>
                <a:cxn ang="0">
                  <a:pos x="250" y="28"/>
                </a:cxn>
                <a:cxn ang="0">
                  <a:pos x="367" y="43"/>
                </a:cxn>
                <a:cxn ang="0">
                  <a:pos x="1159" y="1102"/>
                </a:cxn>
                <a:cxn ang="0">
                  <a:pos x="1142" y="1221"/>
                </a:cxn>
                <a:cxn ang="0">
                  <a:pos x="939" y="1373"/>
                </a:cxn>
                <a:cxn ang="0">
                  <a:pos x="821" y="1356"/>
                </a:cxn>
                <a:cxn ang="0">
                  <a:pos x="28" y="296"/>
                </a:cxn>
              </a:cxnLst>
              <a:rect l="0" t="0" r="r" b="b"/>
              <a:pathLst>
                <a:path w="1187" h="1400">
                  <a:moveTo>
                    <a:pt x="28" y="296"/>
                  </a:moveTo>
                  <a:cubicBezTo>
                    <a:pt x="0" y="259"/>
                    <a:pt x="10" y="208"/>
                    <a:pt x="47" y="180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87" y="0"/>
                    <a:pt x="339" y="6"/>
                    <a:pt x="367" y="43"/>
                  </a:cubicBezTo>
                  <a:cubicBezTo>
                    <a:pt x="1159" y="1102"/>
                    <a:pt x="1159" y="1102"/>
                    <a:pt x="1159" y="1102"/>
                  </a:cubicBezTo>
                  <a:cubicBezTo>
                    <a:pt x="1187" y="1140"/>
                    <a:pt x="1179" y="1193"/>
                    <a:pt x="1142" y="1221"/>
                  </a:cubicBezTo>
                  <a:cubicBezTo>
                    <a:pt x="939" y="1373"/>
                    <a:pt x="939" y="1373"/>
                    <a:pt x="939" y="1373"/>
                  </a:cubicBezTo>
                  <a:cubicBezTo>
                    <a:pt x="902" y="1400"/>
                    <a:pt x="849" y="1393"/>
                    <a:pt x="821" y="1356"/>
                  </a:cubicBezTo>
                  <a:lnTo>
                    <a:pt x="28" y="29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21" name="Freeform 26"/>
            <p:cNvSpPr/>
            <p:nvPr/>
          </p:nvSpPr>
          <p:spPr bwMode="auto">
            <a:xfrm>
              <a:off x="3697288" y="2178050"/>
              <a:ext cx="196850" cy="196850"/>
            </a:xfrm>
            <a:custGeom>
              <a:avLst/>
              <a:gdLst/>
              <a:ahLst/>
              <a:cxnLst>
                <a:cxn ang="0">
                  <a:pos x="87" y="12"/>
                </a:cxn>
                <a:cxn ang="0">
                  <a:pos x="12" y="42"/>
                </a:cxn>
                <a:cxn ang="0">
                  <a:pos x="42" y="117"/>
                </a:cxn>
                <a:cxn ang="0">
                  <a:pos x="117" y="87"/>
                </a:cxn>
                <a:cxn ang="0">
                  <a:pos x="87" y="12"/>
                </a:cxn>
              </a:cxnLst>
              <a:rect l="0" t="0" r="r" b="b"/>
              <a:pathLst>
                <a:path w="130" h="130">
                  <a:moveTo>
                    <a:pt x="87" y="12"/>
                  </a:moveTo>
                  <a:cubicBezTo>
                    <a:pt x="58" y="0"/>
                    <a:pt x="25" y="13"/>
                    <a:pt x="12" y="42"/>
                  </a:cubicBezTo>
                  <a:cubicBezTo>
                    <a:pt x="0" y="71"/>
                    <a:pt x="13" y="105"/>
                    <a:pt x="42" y="117"/>
                  </a:cubicBezTo>
                  <a:cubicBezTo>
                    <a:pt x="71" y="130"/>
                    <a:pt x="105" y="116"/>
                    <a:pt x="117" y="87"/>
                  </a:cubicBezTo>
                  <a:cubicBezTo>
                    <a:pt x="130" y="58"/>
                    <a:pt x="116" y="25"/>
                    <a:pt x="87" y="1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/>
            </a:p>
          </p:txBody>
        </p:sp>
        <p:sp>
          <p:nvSpPr>
            <p:cNvPr id="22" name="Freeform 27"/>
            <p:cNvSpPr/>
            <p:nvPr/>
          </p:nvSpPr>
          <p:spPr bwMode="auto">
            <a:xfrm>
              <a:off x="3697288" y="2189163"/>
              <a:ext cx="146050" cy="177800"/>
            </a:xfrm>
            <a:custGeom>
              <a:avLst/>
              <a:gdLst/>
              <a:ahLst/>
              <a:cxnLst>
                <a:cxn ang="0">
                  <a:pos x="35" y="25"/>
                </a:cxn>
                <a:cxn ang="0">
                  <a:pos x="56" y="0"/>
                </a:cxn>
                <a:cxn ang="0">
                  <a:pos x="12" y="34"/>
                </a:cxn>
                <a:cxn ang="0">
                  <a:pos x="42" y="109"/>
                </a:cxn>
                <a:cxn ang="0">
                  <a:pos x="97" y="104"/>
                </a:cxn>
                <a:cxn ang="0">
                  <a:pos x="65" y="100"/>
                </a:cxn>
                <a:cxn ang="0">
                  <a:pos x="35" y="25"/>
                </a:cxn>
              </a:cxnLst>
              <a:rect l="0" t="0" r="r" b="b"/>
              <a:pathLst>
                <a:path w="97" h="117">
                  <a:moveTo>
                    <a:pt x="35" y="25"/>
                  </a:moveTo>
                  <a:cubicBezTo>
                    <a:pt x="40" y="15"/>
                    <a:pt x="47" y="6"/>
                    <a:pt x="56" y="0"/>
                  </a:cubicBezTo>
                  <a:cubicBezTo>
                    <a:pt x="37" y="3"/>
                    <a:pt x="20" y="16"/>
                    <a:pt x="12" y="34"/>
                  </a:cubicBezTo>
                  <a:cubicBezTo>
                    <a:pt x="0" y="63"/>
                    <a:pt x="13" y="97"/>
                    <a:pt x="42" y="109"/>
                  </a:cubicBezTo>
                  <a:cubicBezTo>
                    <a:pt x="61" y="117"/>
                    <a:pt x="81" y="115"/>
                    <a:pt x="97" y="104"/>
                  </a:cubicBezTo>
                  <a:cubicBezTo>
                    <a:pt x="87" y="106"/>
                    <a:pt x="76" y="105"/>
                    <a:pt x="65" y="100"/>
                  </a:cubicBezTo>
                  <a:cubicBezTo>
                    <a:pt x="36" y="88"/>
                    <a:pt x="23" y="54"/>
                    <a:pt x="35" y="25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</p:grpSp>
      <p:grpSp>
        <p:nvGrpSpPr>
          <p:cNvPr id="23" name="Group 107"/>
          <p:cNvGrpSpPr/>
          <p:nvPr/>
        </p:nvGrpSpPr>
        <p:grpSpPr>
          <a:xfrm>
            <a:off x="2561259" y="1820113"/>
            <a:ext cx="134392" cy="617594"/>
            <a:chOff x="2944813" y="1793875"/>
            <a:chExt cx="136525" cy="630238"/>
          </a:xfrm>
        </p:grpSpPr>
        <p:sp>
          <p:nvSpPr>
            <p:cNvPr id="24" name="Freeform 28"/>
            <p:cNvSpPr/>
            <p:nvPr/>
          </p:nvSpPr>
          <p:spPr bwMode="auto">
            <a:xfrm>
              <a:off x="2944813" y="1793875"/>
              <a:ext cx="103188" cy="630238"/>
            </a:xfrm>
            <a:custGeom>
              <a:avLst/>
              <a:gdLst/>
              <a:ahLst/>
              <a:cxnLst>
                <a:cxn ang="0">
                  <a:pos x="46" y="416"/>
                </a:cxn>
                <a:cxn ang="0">
                  <a:pos x="31" y="409"/>
                </a:cxn>
                <a:cxn ang="0">
                  <a:pos x="9" y="306"/>
                </a:cxn>
                <a:cxn ang="0">
                  <a:pos x="6" y="207"/>
                </a:cxn>
                <a:cxn ang="0">
                  <a:pos x="32" y="4"/>
                </a:cxn>
                <a:cxn ang="0">
                  <a:pos x="57" y="5"/>
                </a:cxn>
                <a:cxn ang="0">
                  <a:pos x="69" y="33"/>
                </a:cxn>
                <a:cxn ang="0">
                  <a:pos x="63" y="39"/>
                </a:cxn>
                <a:cxn ang="0">
                  <a:pos x="57" y="33"/>
                </a:cxn>
                <a:cxn ang="0">
                  <a:pos x="50" y="15"/>
                </a:cxn>
                <a:cxn ang="0">
                  <a:pos x="36" y="16"/>
                </a:cxn>
                <a:cxn ang="0">
                  <a:pos x="35" y="16"/>
                </a:cxn>
                <a:cxn ang="0">
                  <a:pos x="18" y="207"/>
                </a:cxn>
                <a:cxn ang="0">
                  <a:pos x="21" y="306"/>
                </a:cxn>
                <a:cxn ang="0">
                  <a:pos x="40" y="401"/>
                </a:cxn>
                <a:cxn ang="0">
                  <a:pos x="45" y="404"/>
                </a:cxn>
                <a:cxn ang="0">
                  <a:pos x="45" y="404"/>
                </a:cxn>
                <a:cxn ang="0">
                  <a:pos x="52" y="409"/>
                </a:cxn>
                <a:cxn ang="0">
                  <a:pos x="46" y="416"/>
                </a:cxn>
                <a:cxn ang="0">
                  <a:pos x="46" y="416"/>
                </a:cxn>
              </a:cxnLst>
              <a:rect l="0" t="0" r="r" b="b"/>
              <a:pathLst>
                <a:path w="69" h="416">
                  <a:moveTo>
                    <a:pt x="46" y="416"/>
                  </a:moveTo>
                  <a:cubicBezTo>
                    <a:pt x="43" y="416"/>
                    <a:pt x="38" y="415"/>
                    <a:pt x="31" y="409"/>
                  </a:cubicBezTo>
                  <a:cubicBezTo>
                    <a:pt x="16" y="395"/>
                    <a:pt x="8" y="359"/>
                    <a:pt x="9" y="306"/>
                  </a:cubicBezTo>
                  <a:cubicBezTo>
                    <a:pt x="9" y="277"/>
                    <a:pt x="8" y="243"/>
                    <a:pt x="6" y="207"/>
                  </a:cubicBezTo>
                  <a:cubicBezTo>
                    <a:pt x="1" y="87"/>
                    <a:pt x="0" y="13"/>
                    <a:pt x="32" y="4"/>
                  </a:cubicBezTo>
                  <a:cubicBezTo>
                    <a:pt x="42" y="0"/>
                    <a:pt x="51" y="1"/>
                    <a:pt x="57" y="5"/>
                  </a:cubicBezTo>
                  <a:cubicBezTo>
                    <a:pt x="69" y="14"/>
                    <a:pt x="69" y="31"/>
                    <a:pt x="69" y="33"/>
                  </a:cubicBezTo>
                  <a:cubicBezTo>
                    <a:pt x="69" y="37"/>
                    <a:pt x="67" y="39"/>
                    <a:pt x="63" y="39"/>
                  </a:cubicBezTo>
                  <a:cubicBezTo>
                    <a:pt x="60" y="39"/>
                    <a:pt x="57" y="37"/>
                    <a:pt x="57" y="33"/>
                  </a:cubicBezTo>
                  <a:cubicBezTo>
                    <a:pt x="57" y="30"/>
                    <a:pt x="56" y="19"/>
                    <a:pt x="50" y="15"/>
                  </a:cubicBezTo>
                  <a:cubicBezTo>
                    <a:pt x="47" y="13"/>
                    <a:pt x="42" y="13"/>
                    <a:pt x="3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11" y="22"/>
                    <a:pt x="15" y="125"/>
                    <a:pt x="18" y="207"/>
                  </a:cubicBezTo>
                  <a:cubicBezTo>
                    <a:pt x="20" y="243"/>
                    <a:pt x="21" y="277"/>
                    <a:pt x="21" y="306"/>
                  </a:cubicBezTo>
                  <a:cubicBezTo>
                    <a:pt x="20" y="372"/>
                    <a:pt x="32" y="394"/>
                    <a:pt x="40" y="401"/>
                  </a:cubicBezTo>
                  <a:cubicBezTo>
                    <a:pt x="43" y="404"/>
                    <a:pt x="45" y="404"/>
                    <a:pt x="45" y="404"/>
                  </a:cubicBezTo>
                  <a:cubicBezTo>
                    <a:pt x="45" y="404"/>
                    <a:pt x="45" y="404"/>
                    <a:pt x="45" y="404"/>
                  </a:cubicBezTo>
                  <a:cubicBezTo>
                    <a:pt x="49" y="404"/>
                    <a:pt x="51" y="406"/>
                    <a:pt x="52" y="409"/>
                  </a:cubicBezTo>
                  <a:cubicBezTo>
                    <a:pt x="52" y="413"/>
                    <a:pt x="50" y="416"/>
                    <a:pt x="46" y="416"/>
                  </a:cubicBezTo>
                  <a:cubicBezTo>
                    <a:pt x="46" y="416"/>
                    <a:pt x="46" y="416"/>
                    <a:pt x="46" y="41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25" name="Freeform 29"/>
            <p:cNvSpPr/>
            <p:nvPr/>
          </p:nvSpPr>
          <p:spPr bwMode="auto">
            <a:xfrm>
              <a:off x="3040063" y="1949450"/>
              <a:ext cx="41275" cy="365760"/>
            </a:xfrm>
            <a:custGeom>
              <a:avLst/>
              <a:gdLst/>
              <a:ahLst/>
              <a:cxnLst>
                <a:cxn ang="0">
                  <a:pos x="12" y="244"/>
                </a:cxn>
                <a:cxn ang="0">
                  <a:pos x="11" y="244"/>
                </a:cxn>
                <a:cxn ang="0">
                  <a:pos x="6" y="237"/>
                </a:cxn>
                <a:cxn ang="0">
                  <a:pos x="1" y="7"/>
                </a:cxn>
                <a:cxn ang="0">
                  <a:pos x="6" y="0"/>
                </a:cxn>
                <a:cxn ang="0">
                  <a:pos x="13" y="5"/>
                </a:cxn>
                <a:cxn ang="0">
                  <a:pos x="18" y="239"/>
                </a:cxn>
                <a:cxn ang="0">
                  <a:pos x="12" y="244"/>
                </a:cxn>
              </a:cxnLst>
              <a:rect l="0" t="0" r="r" b="b"/>
              <a:pathLst>
                <a:path w="28" h="244">
                  <a:moveTo>
                    <a:pt x="12" y="244"/>
                  </a:moveTo>
                  <a:cubicBezTo>
                    <a:pt x="12" y="244"/>
                    <a:pt x="11" y="244"/>
                    <a:pt x="11" y="244"/>
                  </a:cubicBezTo>
                  <a:cubicBezTo>
                    <a:pt x="8" y="243"/>
                    <a:pt x="5" y="240"/>
                    <a:pt x="6" y="237"/>
                  </a:cubicBezTo>
                  <a:cubicBezTo>
                    <a:pt x="16" y="161"/>
                    <a:pt x="1" y="8"/>
                    <a:pt x="1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13" y="12"/>
                    <a:pt x="28" y="161"/>
                    <a:pt x="18" y="239"/>
                  </a:cubicBezTo>
                  <a:cubicBezTo>
                    <a:pt x="17" y="242"/>
                    <a:pt x="15" y="244"/>
                    <a:pt x="12" y="2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</p:grpSp>
      <p:grpSp>
        <p:nvGrpSpPr>
          <p:cNvPr id="26" name="Group 110"/>
          <p:cNvGrpSpPr/>
          <p:nvPr/>
        </p:nvGrpSpPr>
        <p:grpSpPr>
          <a:xfrm>
            <a:off x="2648769" y="1778112"/>
            <a:ext cx="362546" cy="645596"/>
            <a:chOff x="3033713" y="1751013"/>
            <a:chExt cx="368300" cy="658813"/>
          </a:xfrm>
        </p:grpSpPr>
        <p:sp>
          <p:nvSpPr>
            <p:cNvPr id="27" name="Freeform 30"/>
            <p:cNvSpPr/>
            <p:nvPr/>
          </p:nvSpPr>
          <p:spPr bwMode="auto">
            <a:xfrm>
              <a:off x="3033713" y="1751013"/>
              <a:ext cx="368300" cy="658813"/>
            </a:xfrm>
            <a:custGeom>
              <a:avLst/>
              <a:gdLst/>
              <a:ahLst/>
              <a:cxnLst>
                <a:cxn ang="0">
                  <a:pos x="238" y="432"/>
                </a:cxn>
                <a:cxn ang="0">
                  <a:pos x="222" y="431"/>
                </a:cxn>
                <a:cxn ang="0">
                  <a:pos x="151" y="334"/>
                </a:cxn>
                <a:cxn ang="0">
                  <a:pos x="100" y="233"/>
                </a:cxn>
                <a:cxn ang="0">
                  <a:pos x="23" y="12"/>
                </a:cxn>
                <a:cxn ang="0">
                  <a:pos x="47" y="2"/>
                </a:cxn>
                <a:cxn ang="0">
                  <a:pos x="72" y="26"/>
                </a:cxn>
                <a:cxn ang="0">
                  <a:pos x="69" y="35"/>
                </a:cxn>
                <a:cxn ang="0">
                  <a:pos x="61" y="31"/>
                </a:cxn>
                <a:cxn ang="0">
                  <a:pos x="46" y="15"/>
                </a:cxn>
                <a:cxn ang="0">
                  <a:pos x="33" y="22"/>
                </a:cxn>
                <a:cxn ang="0">
                  <a:pos x="32" y="22"/>
                </a:cxn>
                <a:cxn ang="0">
                  <a:pos x="111" y="227"/>
                </a:cxn>
                <a:cxn ang="0">
                  <a:pos x="162" y="329"/>
                </a:cxn>
                <a:cxn ang="0">
                  <a:pos x="225" y="418"/>
                </a:cxn>
                <a:cxn ang="0">
                  <a:pos x="232" y="419"/>
                </a:cxn>
                <a:cxn ang="0">
                  <a:pos x="232" y="419"/>
                </a:cxn>
                <a:cxn ang="0">
                  <a:pos x="241" y="422"/>
                </a:cxn>
                <a:cxn ang="0">
                  <a:pos x="239" y="431"/>
                </a:cxn>
                <a:cxn ang="0">
                  <a:pos x="238" y="432"/>
                </a:cxn>
              </a:cxnLst>
              <a:rect l="0" t="0" r="r" b="b"/>
              <a:pathLst>
                <a:path w="243" h="434">
                  <a:moveTo>
                    <a:pt x="238" y="432"/>
                  </a:moveTo>
                  <a:cubicBezTo>
                    <a:pt x="236" y="432"/>
                    <a:pt x="231" y="434"/>
                    <a:pt x="222" y="431"/>
                  </a:cubicBezTo>
                  <a:cubicBezTo>
                    <a:pt x="201" y="423"/>
                    <a:pt x="177" y="389"/>
                    <a:pt x="151" y="334"/>
                  </a:cubicBezTo>
                  <a:cubicBezTo>
                    <a:pt x="137" y="303"/>
                    <a:pt x="119" y="269"/>
                    <a:pt x="100" y="233"/>
                  </a:cubicBezTo>
                  <a:cubicBezTo>
                    <a:pt x="37" y="110"/>
                    <a:pt x="0" y="34"/>
                    <a:pt x="23" y="12"/>
                  </a:cubicBezTo>
                  <a:cubicBezTo>
                    <a:pt x="31" y="4"/>
                    <a:pt x="39" y="0"/>
                    <a:pt x="47" y="2"/>
                  </a:cubicBezTo>
                  <a:cubicBezTo>
                    <a:pt x="62" y="6"/>
                    <a:pt x="71" y="24"/>
                    <a:pt x="72" y="26"/>
                  </a:cubicBezTo>
                  <a:cubicBezTo>
                    <a:pt x="74" y="29"/>
                    <a:pt x="72" y="33"/>
                    <a:pt x="69" y="35"/>
                  </a:cubicBezTo>
                  <a:cubicBezTo>
                    <a:pt x="66" y="36"/>
                    <a:pt x="63" y="34"/>
                    <a:pt x="61" y="31"/>
                  </a:cubicBezTo>
                  <a:cubicBezTo>
                    <a:pt x="59" y="27"/>
                    <a:pt x="53" y="17"/>
                    <a:pt x="46" y="15"/>
                  </a:cubicBezTo>
                  <a:cubicBezTo>
                    <a:pt x="42" y="15"/>
                    <a:pt x="37" y="17"/>
                    <a:pt x="33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13" y="40"/>
                    <a:pt x="67" y="144"/>
                    <a:pt x="111" y="227"/>
                  </a:cubicBezTo>
                  <a:cubicBezTo>
                    <a:pt x="130" y="264"/>
                    <a:pt x="148" y="298"/>
                    <a:pt x="162" y="329"/>
                  </a:cubicBezTo>
                  <a:cubicBezTo>
                    <a:pt x="194" y="397"/>
                    <a:pt x="215" y="414"/>
                    <a:pt x="225" y="418"/>
                  </a:cubicBezTo>
                  <a:cubicBezTo>
                    <a:pt x="230" y="420"/>
                    <a:pt x="232" y="419"/>
                    <a:pt x="232" y="419"/>
                  </a:cubicBezTo>
                  <a:cubicBezTo>
                    <a:pt x="232" y="419"/>
                    <a:pt x="232" y="419"/>
                    <a:pt x="232" y="419"/>
                  </a:cubicBezTo>
                  <a:cubicBezTo>
                    <a:pt x="235" y="418"/>
                    <a:pt x="239" y="419"/>
                    <a:pt x="241" y="422"/>
                  </a:cubicBezTo>
                  <a:cubicBezTo>
                    <a:pt x="243" y="425"/>
                    <a:pt x="242" y="429"/>
                    <a:pt x="239" y="431"/>
                  </a:cubicBezTo>
                  <a:cubicBezTo>
                    <a:pt x="239" y="431"/>
                    <a:pt x="239" y="431"/>
                    <a:pt x="238" y="43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28" name="Freeform 31"/>
            <p:cNvSpPr/>
            <p:nvPr/>
          </p:nvSpPr>
          <p:spPr bwMode="auto">
            <a:xfrm>
              <a:off x="3179763" y="1881188"/>
              <a:ext cx="209550" cy="400050"/>
            </a:xfrm>
            <a:custGeom>
              <a:avLst/>
              <a:gdLst/>
              <a:ahLst/>
              <a:cxnLst>
                <a:cxn ang="0">
                  <a:pos x="134" y="263"/>
                </a:cxn>
                <a:cxn ang="0">
                  <a:pos x="133" y="263"/>
                </a:cxn>
                <a:cxn ang="0">
                  <a:pos x="125" y="258"/>
                </a:cxn>
                <a:cxn ang="0">
                  <a:pos x="2" y="11"/>
                </a:cxn>
                <a:cxn ang="0">
                  <a:pos x="3" y="1"/>
                </a:cxn>
                <a:cxn ang="0">
                  <a:pos x="12" y="4"/>
                </a:cxn>
                <a:cxn ang="0">
                  <a:pos x="136" y="254"/>
                </a:cxn>
                <a:cxn ang="0">
                  <a:pos x="134" y="263"/>
                </a:cxn>
              </a:cxnLst>
              <a:rect l="0" t="0" r="r" b="b"/>
              <a:pathLst>
                <a:path w="138" h="264">
                  <a:moveTo>
                    <a:pt x="134" y="263"/>
                  </a:moveTo>
                  <a:cubicBezTo>
                    <a:pt x="134" y="263"/>
                    <a:pt x="133" y="263"/>
                    <a:pt x="133" y="263"/>
                  </a:cubicBezTo>
                  <a:cubicBezTo>
                    <a:pt x="130" y="264"/>
                    <a:pt x="126" y="262"/>
                    <a:pt x="125" y="258"/>
                  </a:cubicBezTo>
                  <a:cubicBezTo>
                    <a:pt x="95" y="171"/>
                    <a:pt x="3" y="12"/>
                    <a:pt x="2" y="11"/>
                  </a:cubicBezTo>
                  <a:cubicBezTo>
                    <a:pt x="0" y="7"/>
                    <a:pt x="1" y="3"/>
                    <a:pt x="3" y="1"/>
                  </a:cubicBezTo>
                  <a:cubicBezTo>
                    <a:pt x="6" y="0"/>
                    <a:pt x="10" y="1"/>
                    <a:pt x="12" y="4"/>
                  </a:cubicBezTo>
                  <a:cubicBezTo>
                    <a:pt x="16" y="11"/>
                    <a:pt x="105" y="166"/>
                    <a:pt x="136" y="254"/>
                  </a:cubicBezTo>
                  <a:cubicBezTo>
                    <a:pt x="138" y="258"/>
                    <a:pt x="136" y="261"/>
                    <a:pt x="134" y="26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</p:grpSp>
      <p:grpSp>
        <p:nvGrpSpPr>
          <p:cNvPr id="29" name="Group 113"/>
          <p:cNvGrpSpPr/>
          <p:nvPr/>
        </p:nvGrpSpPr>
        <p:grpSpPr>
          <a:xfrm>
            <a:off x="2714403" y="1690995"/>
            <a:ext cx="662583" cy="575592"/>
            <a:chOff x="3100388" y="1662113"/>
            <a:chExt cx="673100" cy="587375"/>
          </a:xfrm>
        </p:grpSpPr>
        <p:sp>
          <p:nvSpPr>
            <p:cNvPr id="30" name="Freeform 32"/>
            <p:cNvSpPr/>
            <p:nvPr/>
          </p:nvSpPr>
          <p:spPr bwMode="auto">
            <a:xfrm>
              <a:off x="3100388" y="1662113"/>
              <a:ext cx="673100" cy="587375"/>
            </a:xfrm>
            <a:custGeom>
              <a:avLst/>
              <a:gdLst/>
              <a:ahLst/>
              <a:cxnLst>
                <a:cxn ang="0">
                  <a:pos x="443" y="382"/>
                </a:cxn>
                <a:cxn ang="0">
                  <a:pos x="427" y="386"/>
                </a:cxn>
                <a:cxn ang="0">
                  <a:pos x="305" y="310"/>
                </a:cxn>
                <a:cxn ang="0">
                  <a:pos x="203" y="222"/>
                </a:cxn>
                <a:cxn ang="0">
                  <a:pos x="11" y="19"/>
                </a:cxn>
                <a:cxn ang="0">
                  <a:pos x="29" y="1"/>
                </a:cxn>
                <a:cxn ang="0">
                  <a:pos x="66" y="17"/>
                </a:cxn>
                <a:cxn ang="0">
                  <a:pos x="68" y="27"/>
                </a:cxn>
                <a:cxn ang="0">
                  <a:pos x="58" y="26"/>
                </a:cxn>
                <a:cxn ang="0">
                  <a:pos x="35" y="15"/>
                </a:cxn>
                <a:cxn ang="0">
                  <a:pos x="25" y="27"/>
                </a:cxn>
                <a:cxn ang="0">
                  <a:pos x="25" y="27"/>
                </a:cxn>
                <a:cxn ang="0">
                  <a:pos x="210" y="213"/>
                </a:cxn>
                <a:cxn ang="0">
                  <a:pos x="314" y="301"/>
                </a:cxn>
                <a:cxn ang="0">
                  <a:pos x="423" y="372"/>
                </a:cxn>
                <a:cxn ang="0">
                  <a:pos x="430" y="371"/>
                </a:cxn>
                <a:cxn ang="0">
                  <a:pos x="430" y="371"/>
                </a:cxn>
                <a:cxn ang="0">
                  <a:pos x="440" y="371"/>
                </a:cxn>
                <a:cxn ang="0">
                  <a:pos x="443" y="381"/>
                </a:cxn>
                <a:cxn ang="0">
                  <a:pos x="443" y="382"/>
                </a:cxn>
              </a:cxnLst>
              <a:rect l="0" t="0" r="r" b="b"/>
              <a:pathLst>
                <a:path w="445" h="387">
                  <a:moveTo>
                    <a:pt x="443" y="382"/>
                  </a:moveTo>
                  <a:cubicBezTo>
                    <a:pt x="441" y="383"/>
                    <a:pt x="437" y="387"/>
                    <a:pt x="427" y="386"/>
                  </a:cubicBezTo>
                  <a:cubicBezTo>
                    <a:pt x="402" y="385"/>
                    <a:pt x="360" y="358"/>
                    <a:pt x="305" y="310"/>
                  </a:cubicBezTo>
                  <a:cubicBezTo>
                    <a:pt x="276" y="283"/>
                    <a:pt x="240" y="253"/>
                    <a:pt x="203" y="222"/>
                  </a:cubicBezTo>
                  <a:cubicBezTo>
                    <a:pt x="76" y="117"/>
                    <a:pt x="0" y="51"/>
                    <a:pt x="11" y="19"/>
                  </a:cubicBezTo>
                  <a:cubicBezTo>
                    <a:pt x="14" y="8"/>
                    <a:pt x="20" y="2"/>
                    <a:pt x="29" y="1"/>
                  </a:cubicBezTo>
                  <a:cubicBezTo>
                    <a:pt x="46" y="0"/>
                    <a:pt x="64" y="15"/>
                    <a:pt x="66" y="17"/>
                  </a:cubicBezTo>
                  <a:cubicBezTo>
                    <a:pt x="69" y="20"/>
                    <a:pt x="70" y="25"/>
                    <a:pt x="68" y="27"/>
                  </a:cubicBezTo>
                  <a:cubicBezTo>
                    <a:pt x="66" y="30"/>
                    <a:pt x="61" y="29"/>
                    <a:pt x="58" y="26"/>
                  </a:cubicBezTo>
                  <a:cubicBezTo>
                    <a:pt x="54" y="23"/>
                    <a:pt x="43" y="15"/>
                    <a:pt x="35" y="15"/>
                  </a:cubicBezTo>
                  <a:cubicBezTo>
                    <a:pt x="30" y="16"/>
                    <a:pt x="27" y="20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16" y="51"/>
                    <a:pt x="124" y="141"/>
                    <a:pt x="210" y="213"/>
                  </a:cubicBezTo>
                  <a:cubicBezTo>
                    <a:pt x="248" y="244"/>
                    <a:pt x="284" y="274"/>
                    <a:pt x="314" y="301"/>
                  </a:cubicBezTo>
                  <a:cubicBezTo>
                    <a:pt x="381" y="361"/>
                    <a:pt x="411" y="372"/>
                    <a:pt x="423" y="372"/>
                  </a:cubicBezTo>
                  <a:cubicBezTo>
                    <a:pt x="428" y="373"/>
                    <a:pt x="430" y="371"/>
                    <a:pt x="430" y="371"/>
                  </a:cubicBezTo>
                  <a:cubicBezTo>
                    <a:pt x="430" y="371"/>
                    <a:pt x="430" y="371"/>
                    <a:pt x="430" y="371"/>
                  </a:cubicBezTo>
                  <a:cubicBezTo>
                    <a:pt x="432" y="368"/>
                    <a:pt x="437" y="368"/>
                    <a:pt x="440" y="371"/>
                  </a:cubicBezTo>
                  <a:cubicBezTo>
                    <a:pt x="444" y="374"/>
                    <a:pt x="445" y="378"/>
                    <a:pt x="443" y="381"/>
                  </a:cubicBezTo>
                  <a:cubicBezTo>
                    <a:pt x="443" y="381"/>
                    <a:pt x="443" y="381"/>
                    <a:pt x="443" y="38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3275013" y="1757363"/>
              <a:ext cx="430213" cy="368300"/>
            </a:xfrm>
            <a:custGeom>
              <a:avLst/>
              <a:gdLst/>
              <a:ahLst/>
              <a:cxnLst>
                <a:cxn ang="0">
                  <a:pos x="282" y="241"/>
                </a:cxn>
                <a:cxn ang="0">
                  <a:pos x="282" y="241"/>
                </a:cxn>
                <a:cxn ang="0">
                  <a:pos x="271" y="238"/>
                </a:cxn>
                <a:cxn ang="0">
                  <a:pos x="5" y="13"/>
                </a:cxn>
                <a:cxn ang="0">
                  <a:pos x="1" y="3"/>
                </a:cxn>
                <a:cxn ang="0">
                  <a:pos x="12" y="3"/>
                </a:cxn>
                <a:cxn ang="0">
                  <a:pos x="280" y="231"/>
                </a:cxn>
                <a:cxn ang="0">
                  <a:pos x="282" y="241"/>
                </a:cxn>
              </a:cxnLst>
              <a:rect l="0" t="0" r="r" b="b"/>
              <a:pathLst>
                <a:path w="284" h="243">
                  <a:moveTo>
                    <a:pt x="282" y="241"/>
                  </a:moveTo>
                  <a:cubicBezTo>
                    <a:pt x="282" y="241"/>
                    <a:pt x="282" y="241"/>
                    <a:pt x="282" y="241"/>
                  </a:cubicBezTo>
                  <a:cubicBezTo>
                    <a:pt x="279" y="243"/>
                    <a:pt x="274" y="242"/>
                    <a:pt x="271" y="238"/>
                  </a:cubicBezTo>
                  <a:cubicBezTo>
                    <a:pt x="190" y="155"/>
                    <a:pt x="7" y="15"/>
                    <a:pt x="5" y="13"/>
                  </a:cubicBezTo>
                  <a:cubicBezTo>
                    <a:pt x="1" y="10"/>
                    <a:pt x="0" y="6"/>
                    <a:pt x="1" y="3"/>
                  </a:cubicBezTo>
                  <a:cubicBezTo>
                    <a:pt x="3" y="0"/>
                    <a:pt x="8" y="0"/>
                    <a:pt x="12" y="3"/>
                  </a:cubicBezTo>
                  <a:cubicBezTo>
                    <a:pt x="19" y="9"/>
                    <a:pt x="199" y="146"/>
                    <a:pt x="280" y="231"/>
                  </a:cubicBezTo>
                  <a:cubicBezTo>
                    <a:pt x="284" y="234"/>
                    <a:pt x="284" y="238"/>
                    <a:pt x="282" y="24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/>
            </a:p>
          </p:txBody>
        </p:sp>
      </p:grpSp>
      <p:sp>
        <p:nvSpPr>
          <p:cNvPr id="32" name="TextBox 31"/>
          <p:cNvSpPr txBox="1"/>
          <p:nvPr/>
        </p:nvSpPr>
        <p:spPr>
          <a:xfrm rot="16711757">
            <a:off x="2000015" y="3300456"/>
            <a:ext cx="1059428" cy="437382"/>
          </a:xfrm>
          <a:prstGeom prst="rect">
            <a:avLst/>
          </a:prstGeom>
          <a:noFill/>
        </p:spPr>
        <p:txBody>
          <a:bodyPr wrap="none" lIns="67391" tIns="33696" rIns="67391" bIns="33696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关键词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 rot="15300000">
            <a:off x="2828960" y="3255815"/>
            <a:ext cx="1059428" cy="437382"/>
          </a:xfrm>
          <a:prstGeom prst="rect">
            <a:avLst/>
          </a:prstGeom>
          <a:noFill/>
        </p:spPr>
        <p:txBody>
          <a:bodyPr wrap="none" lIns="67391" tIns="33696" rIns="67391" bIns="33696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关键词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 rot="13893932">
            <a:off x="3548892" y="2887426"/>
            <a:ext cx="1059428" cy="437382"/>
          </a:xfrm>
          <a:prstGeom prst="rect">
            <a:avLst/>
          </a:prstGeom>
          <a:noFill/>
        </p:spPr>
        <p:txBody>
          <a:bodyPr wrap="none" lIns="67391" tIns="33696" rIns="67391" bIns="33696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关键词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35" name="Group 118"/>
          <p:cNvGrpSpPr/>
          <p:nvPr/>
        </p:nvGrpSpPr>
        <p:grpSpPr>
          <a:xfrm>
            <a:off x="5238155" y="1575515"/>
            <a:ext cx="675084" cy="672042"/>
            <a:chOff x="6858000" y="2647950"/>
            <a:chExt cx="533400" cy="533400"/>
          </a:xfrm>
        </p:grpSpPr>
        <p:sp>
          <p:nvSpPr>
            <p:cNvPr id="36" name="Rounded Rectangle 120"/>
            <p:cNvSpPr/>
            <p:nvPr/>
          </p:nvSpPr>
          <p:spPr>
            <a:xfrm>
              <a:off x="6858000" y="26479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grpSp>
          <p:nvGrpSpPr>
            <p:cNvPr id="37" name="Group 103"/>
            <p:cNvGrpSpPr/>
            <p:nvPr/>
          </p:nvGrpSpPr>
          <p:grpSpPr>
            <a:xfrm>
              <a:off x="6928379" y="2716243"/>
              <a:ext cx="392518" cy="396785"/>
              <a:chOff x="4427538" y="1254125"/>
              <a:chExt cx="292100" cy="295275"/>
            </a:xfrm>
            <a:solidFill>
              <a:schemeClr val="bg1"/>
            </a:solidFill>
          </p:grpSpPr>
          <p:sp>
            <p:nvSpPr>
              <p:cNvPr id="38" name="Freeform 211"/>
              <p:cNvSpPr/>
              <p:nvPr/>
            </p:nvSpPr>
            <p:spPr bwMode="auto">
              <a:xfrm>
                <a:off x="4471988" y="1287463"/>
                <a:ext cx="33338" cy="33338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7" y="2"/>
                  </a:cxn>
                  <a:cxn ang="0">
                    <a:pos x="2" y="2"/>
                  </a:cxn>
                  <a:cxn ang="0">
                    <a:pos x="2" y="7"/>
                  </a:cxn>
                  <a:cxn ang="0">
                    <a:pos x="7" y="12"/>
                  </a:cxn>
                  <a:cxn ang="0">
                    <a:pos x="12" y="12"/>
                  </a:cxn>
                  <a:cxn ang="0">
                    <a:pos x="12" y="7"/>
                  </a:cxn>
                </a:cxnLst>
                <a:rect l="0" t="0" r="r" b="b"/>
                <a:pathLst>
                  <a:path w="13" h="13">
                    <a:moveTo>
                      <a:pt x="12" y="7"/>
                    </a:moveTo>
                    <a:cubicBezTo>
                      <a:pt x="7" y="2"/>
                      <a:pt x="7" y="2"/>
                      <a:pt x="7" y="2"/>
                    </a:cubicBezTo>
                    <a:cubicBezTo>
                      <a:pt x="5" y="0"/>
                      <a:pt x="3" y="0"/>
                      <a:pt x="2" y="2"/>
                    </a:cubicBezTo>
                    <a:cubicBezTo>
                      <a:pt x="0" y="3"/>
                      <a:pt x="0" y="6"/>
                      <a:pt x="2" y="7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2" y="12"/>
                    </a:cubicBezTo>
                    <a:cubicBezTo>
                      <a:pt x="13" y="11"/>
                      <a:pt x="13" y="8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39" name="Freeform 212"/>
              <p:cNvSpPr/>
              <p:nvPr/>
            </p:nvSpPr>
            <p:spPr bwMode="auto">
              <a:xfrm>
                <a:off x="4427538" y="1382713"/>
                <a:ext cx="34925" cy="19050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4" y="7"/>
                  </a:cxn>
                  <a:cxn ang="0">
                    <a:pos x="11" y="7"/>
                  </a:cxn>
                  <a:cxn ang="0">
                    <a:pos x="14" y="4"/>
                  </a:cxn>
                  <a:cxn ang="0">
                    <a:pos x="11" y="0"/>
                  </a:cxn>
                </a:cxnLst>
                <a:rect l="0" t="0" r="r" b="b"/>
                <a:pathLst>
                  <a:path w="14" h="7">
                    <a:moveTo>
                      <a:pt x="1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7"/>
                      <a:pt x="4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3" y="7"/>
                      <a:pt x="14" y="6"/>
                      <a:pt x="14" y="4"/>
                    </a:cubicBezTo>
                    <a:cubicBezTo>
                      <a:pt x="14" y="2"/>
                      <a:pt x="13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40" name="Freeform 213"/>
              <p:cNvSpPr/>
              <p:nvPr/>
            </p:nvSpPr>
            <p:spPr bwMode="auto">
              <a:xfrm>
                <a:off x="4684713" y="1401763"/>
                <a:ext cx="34925" cy="190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3" y="0"/>
                  </a:cxn>
                  <a:cxn ang="0">
                    <a:pos x="0" y="4"/>
                  </a:cxn>
                  <a:cxn ang="0">
                    <a:pos x="3" y="8"/>
                  </a:cxn>
                  <a:cxn ang="0">
                    <a:pos x="10" y="8"/>
                  </a:cxn>
                  <a:cxn ang="0">
                    <a:pos x="14" y="4"/>
                  </a:cxn>
                  <a:cxn ang="0">
                    <a:pos x="10" y="0"/>
                  </a:cxn>
                </a:cxnLst>
                <a:rect l="0" t="0" r="r" b="b"/>
                <a:pathLst>
                  <a:path w="14" h="8">
                    <a:moveTo>
                      <a:pt x="1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2" y="8"/>
                      <a:pt x="14" y="6"/>
                      <a:pt x="14" y="4"/>
                    </a:cubicBezTo>
                    <a:cubicBezTo>
                      <a:pt x="14" y="2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41" name="Freeform 214"/>
              <p:cNvSpPr/>
              <p:nvPr/>
            </p:nvSpPr>
            <p:spPr bwMode="auto">
              <a:xfrm>
                <a:off x="4654551" y="1303338"/>
                <a:ext cx="31750" cy="31750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6" y="1"/>
                  </a:cxn>
                  <a:cxn ang="0">
                    <a:pos x="1" y="6"/>
                  </a:cxn>
                  <a:cxn ang="0">
                    <a:pos x="1" y="11"/>
                  </a:cxn>
                  <a:cxn ang="0">
                    <a:pos x="6" y="11"/>
                  </a:cxn>
                  <a:cxn ang="0">
                    <a:pos x="12" y="6"/>
                  </a:cxn>
                  <a:cxn ang="0">
                    <a:pos x="12" y="1"/>
                  </a:cxn>
                </a:cxnLst>
                <a:rect l="0" t="0" r="r" b="b"/>
                <a:pathLst>
                  <a:path w="13" h="13">
                    <a:moveTo>
                      <a:pt x="12" y="1"/>
                    </a:moveTo>
                    <a:cubicBezTo>
                      <a:pt x="10" y="0"/>
                      <a:pt x="8" y="0"/>
                      <a:pt x="6" y="1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7"/>
                      <a:pt x="0" y="10"/>
                      <a:pt x="1" y="11"/>
                    </a:cubicBezTo>
                    <a:cubicBezTo>
                      <a:pt x="3" y="13"/>
                      <a:pt x="5" y="13"/>
                      <a:pt x="6" y="1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42" name="Freeform 215"/>
              <p:cNvSpPr/>
              <p:nvPr/>
            </p:nvSpPr>
            <p:spPr bwMode="auto">
              <a:xfrm>
                <a:off x="4573588" y="1254125"/>
                <a:ext cx="17463" cy="38100"/>
              </a:xfrm>
              <a:custGeom>
                <a:avLst/>
                <a:gdLst/>
                <a:ahLst/>
                <a:cxnLst>
                  <a:cxn ang="0">
                    <a:pos x="4" y="15"/>
                  </a:cxn>
                  <a:cxn ang="0">
                    <a:pos x="6" y="14"/>
                  </a:cxn>
                  <a:cxn ang="0">
                    <a:pos x="7" y="11"/>
                  </a:cxn>
                  <a:cxn ang="0">
                    <a:pos x="7" y="4"/>
                  </a:cxn>
                  <a:cxn ang="0">
                    <a:pos x="4" y="0"/>
                  </a:cxn>
                  <a:cxn ang="0">
                    <a:pos x="0" y="3"/>
                  </a:cxn>
                  <a:cxn ang="0">
                    <a:pos x="0" y="4"/>
                  </a:cxn>
                  <a:cxn ang="0">
                    <a:pos x="0" y="11"/>
                  </a:cxn>
                  <a:cxn ang="0">
                    <a:pos x="4" y="15"/>
                  </a:cxn>
                </a:cxnLst>
                <a:rect l="0" t="0" r="r" b="b"/>
                <a:pathLst>
                  <a:path w="7" h="15">
                    <a:moveTo>
                      <a:pt x="4" y="15"/>
                    </a:moveTo>
                    <a:cubicBezTo>
                      <a:pt x="5" y="15"/>
                      <a:pt x="6" y="14"/>
                      <a:pt x="6" y="14"/>
                    </a:cubicBezTo>
                    <a:cubicBezTo>
                      <a:pt x="7" y="13"/>
                      <a:pt x="7" y="12"/>
                      <a:pt x="7" y="11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2"/>
                      <a:pt x="6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5"/>
                      <a:pt x="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43" name="Freeform 216"/>
              <p:cNvSpPr>
                <a:spLocks noEditPoints="1"/>
              </p:cNvSpPr>
              <p:nvPr/>
            </p:nvSpPr>
            <p:spPr bwMode="auto">
              <a:xfrm>
                <a:off x="4500563" y="1327150"/>
                <a:ext cx="146050" cy="166688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29"/>
                  </a:cxn>
                  <a:cxn ang="0">
                    <a:pos x="14" y="54"/>
                  </a:cxn>
                  <a:cxn ang="0">
                    <a:pos x="14" y="66"/>
                  </a:cxn>
                  <a:cxn ang="0">
                    <a:pos x="44" y="66"/>
                  </a:cxn>
                  <a:cxn ang="0">
                    <a:pos x="44" y="54"/>
                  </a:cxn>
                  <a:cxn ang="0">
                    <a:pos x="58" y="29"/>
                  </a:cxn>
                  <a:cxn ang="0">
                    <a:pos x="29" y="0"/>
                  </a:cxn>
                  <a:cxn ang="0">
                    <a:pos x="40" y="48"/>
                  </a:cxn>
                  <a:cxn ang="0">
                    <a:pos x="36" y="50"/>
                  </a:cxn>
                  <a:cxn ang="0">
                    <a:pos x="36" y="54"/>
                  </a:cxn>
                  <a:cxn ang="0">
                    <a:pos x="36" y="58"/>
                  </a:cxn>
                  <a:cxn ang="0">
                    <a:pos x="22" y="58"/>
                  </a:cxn>
                  <a:cxn ang="0">
                    <a:pos x="22" y="54"/>
                  </a:cxn>
                  <a:cxn ang="0">
                    <a:pos x="22" y="50"/>
                  </a:cxn>
                  <a:cxn ang="0">
                    <a:pos x="18" y="48"/>
                  </a:cxn>
                  <a:cxn ang="0">
                    <a:pos x="7" y="29"/>
                  </a:cxn>
                  <a:cxn ang="0">
                    <a:pos x="29" y="8"/>
                  </a:cxn>
                  <a:cxn ang="0">
                    <a:pos x="51" y="29"/>
                  </a:cxn>
                  <a:cxn ang="0">
                    <a:pos x="40" y="48"/>
                  </a:cxn>
                </a:cxnLst>
                <a:rect l="0" t="0" r="r" b="b"/>
                <a:pathLst>
                  <a:path w="58" h="66">
                    <a:moveTo>
                      <a:pt x="29" y="0"/>
                    </a:moveTo>
                    <a:cubicBezTo>
                      <a:pt x="13" y="0"/>
                      <a:pt x="0" y="13"/>
                      <a:pt x="0" y="29"/>
                    </a:cubicBezTo>
                    <a:cubicBezTo>
                      <a:pt x="0" y="40"/>
                      <a:pt x="6" y="49"/>
                      <a:pt x="14" y="54"/>
                    </a:cubicBezTo>
                    <a:cubicBezTo>
                      <a:pt x="14" y="66"/>
                      <a:pt x="14" y="66"/>
                      <a:pt x="14" y="66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4" y="54"/>
                      <a:pt x="44" y="54"/>
                      <a:pt x="44" y="54"/>
                    </a:cubicBezTo>
                    <a:cubicBezTo>
                      <a:pt x="52" y="49"/>
                      <a:pt x="58" y="40"/>
                      <a:pt x="58" y="29"/>
                    </a:cubicBezTo>
                    <a:cubicBezTo>
                      <a:pt x="58" y="13"/>
                      <a:pt x="45" y="0"/>
                      <a:pt x="29" y="0"/>
                    </a:cubicBezTo>
                    <a:close/>
                    <a:moveTo>
                      <a:pt x="40" y="48"/>
                    </a:moveTo>
                    <a:cubicBezTo>
                      <a:pt x="36" y="50"/>
                      <a:pt x="36" y="50"/>
                      <a:pt x="36" y="50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1" y="44"/>
                      <a:pt x="7" y="37"/>
                      <a:pt x="7" y="29"/>
                    </a:cubicBezTo>
                    <a:cubicBezTo>
                      <a:pt x="7" y="17"/>
                      <a:pt x="17" y="8"/>
                      <a:pt x="29" y="8"/>
                    </a:cubicBezTo>
                    <a:cubicBezTo>
                      <a:pt x="41" y="8"/>
                      <a:pt x="51" y="17"/>
                      <a:pt x="51" y="29"/>
                    </a:cubicBezTo>
                    <a:cubicBezTo>
                      <a:pt x="51" y="37"/>
                      <a:pt x="47" y="44"/>
                      <a:pt x="40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44" name="Freeform 217"/>
              <p:cNvSpPr/>
              <p:nvPr/>
            </p:nvSpPr>
            <p:spPr bwMode="auto">
              <a:xfrm>
                <a:off x="4535488" y="1511300"/>
                <a:ext cx="76200" cy="381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8" y="7"/>
                  </a:cxn>
                  <a:cxn ang="0">
                    <a:pos x="8" y="8"/>
                  </a:cxn>
                  <a:cxn ang="0">
                    <a:pos x="15" y="15"/>
                  </a:cxn>
                  <a:cxn ang="0">
                    <a:pos x="22" y="8"/>
                  </a:cxn>
                  <a:cxn ang="0">
                    <a:pos x="22" y="7"/>
                  </a:cxn>
                  <a:cxn ang="0">
                    <a:pos x="30" y="7"/>
                  </a:cxn>
                  <a:cxn ang="0">
                    <a:pos x="30" y="0"/>
                  </a:cxn>
                  <a:cxn ang="0">
                    <a:pos x="0" y="0"/>
                  </a:cxn>
                  <a:cxn ang="0">
                    <a:pos x="0" y="7"/>
                  </a:cxn>
                </a:cxnLst>
                <a:rect l="0" t="0" r="r" b="b"/>
                <a:pathLst>
                  <a:path w="30" h="15">
                    <a:moveTo>
                      <a:pt x="0" y="7"/>
                    </a:move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12"/>
                      <a:pt x="11" y="15"/>
                      <a:pt x="15" y="15"/>
                    </a:cubicBezTo>
                    <a:cubicBezTo>
                      <a:pt x="19" y="15"/>
                      <a:pt x="22" y="12"/>
                      <a:pt x="22" y="8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</p:grpSp>
      </p:grpSp>
      <p:grpSp>
        <p:nvGrpSpPr>
          <p:cNvPr id="45" name="Group 147"/>
          <p:cNvGrpSpPr/>
          <p:nvPr/>
        </p:nvGrpSpPr>
        <p:grpSpPr>
          <a:xfrm>
            <a:off x="5238155" y="2580049"/>
            <a:ext cx="675084" cy="672042"/>
            <a:chOff x="5257800" y="1733550"/>
            <a:chExt cx="533400" cy="533400"/>
          </a:xfrm>
        </p:grpSpPr>
        <p:sp>
          <p:nvSpPr>
            <p:cNvPr id="46" name="Rounded Rectangle 138"/>
            <p:cNvSpPr/>
            <p:nvPr/>
          </p:nvSpPr>
          <p:spPr>
            <a:xfrm>
              <a:off x="5257800" y="17335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grpSp>
          <p:nvGrpSpPr>
            <p:cNvPr id="47" name="Group 119"/>
            <p:cNvGrpSpPr/>
            <p:nvPr/>
          </p:nvGrpSpPr>
          <p:grpSpPr>
            <a:xfrm>
              <a:off x="5353650" y="1844020"/>
              <a:ext cx="341700" cy="312460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48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49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50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51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  <p:sp>
            <p:nvSpPr>
              <p:cNvPr id="52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1800"/>
              </a:p>
            </p:txBody>
          </p:sp>
        </p:grpSp>
      </p:grpSp>
      <p:grpSp>
        <p:nvGrpSpPr>
          <p:cNvPr id="53" name="Group 157"/>
          <p:cNvGrpSpPr/>
          <p:nvPr/>
        </p:nvGrpSpPr>
        <p:grpSpPr>
          <a:xfrm>
            <a:off x="5238155" y="3584582"/>
            <a:ext cx="675084" cy="672042"/>
            <a:chOff x="5257800" y="2419350"/>
            <a:chExt cx="533400" cy="533400"/>
          </a:xfrm>
        </p:grpSpPr>
        <p:sp>
          <p:nvSpPr>
            <p:cNvPr id="54" name="Rounded Rectangle 149"/>
            <p:cNvSpPr/>
            <p:nvPr/>
          </p:nvSpPr>
          <p:spPr>
            <a:xfrm>
              <a:off x="5257800" y="2419350"/>
              <a:ext cx="533400" cy="533400"/>
            </a:xfrm>
            <a:prstGeom prst="roundRect">
              <a:avLst>
                <a:gd name="adj" fmla="val 23810"/>
              </a:avLst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sp>
          <p:nvSpPr>
            <p:cNvPr id="55" name="Freeform 245"/>
            <p:cNvSpPr/>
            <p:nvPr/>
          </p:nvSpPr>
          <p:spPr bwMode="auto">
            <a:xfrm>
              <a:off x="5360433" y="2521983"/>
              <a:ext cx="328134" cy="328134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 dirty="0"/>
            </a:p>
          </p:txBody>
        </p:sp>
      </p:grpSp>
      <p:sp>
        <p:nvSpPr>
          <p:cNvPr id="56" name="Text Placeholder 3"/>
          <p:cNvSpPr txBox="1"/>
          <p:nvPr/>
        </p:nvSpPr>
        <p:spPr>
          <a:xfrm>
            <a:off x="6138268" y="1646250"/>
            <a:ext cx="2072133" cy="5519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897890">
              <a:spcBef>
                <a:spcPct val="20000"/>
              </a:spcBef>
              <a:defRPr/>
            </a:pPr>
            <a:r>
              <a:rPr lang="zh-CN" altLang="en-US" sz="1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单击编辑标题</a:t>
            </a:r>
            <a:endParaRPr lang="en-US" sz="1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l" defTabSz="897890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 Placeholder 3"/>
          <p:cNvSpPr txBox="1"/>
          <p:nvPr/>
        </p:nvSpPr>
        <p:spPr>
          <a:xfrm>
            <a:off x="6138268" y="3655316"/>
            <a:ext cx="2072133" cy="5519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897890">
              <a:spcBef>
                <a:spcPct val="20000"/>
              </a:spcBef>
              <a:defRPr/>
            </a:pPr>
            <a:r>
              <a:rPr lang="zh-CN" altLang="en-US" sz="1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单击编辑标题</a:t>
            </a:r>
            <a:endParaRPr lang="en-US" sz="1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l" defTabSz="897890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Text Placeholder 3"/>
          <p:cNvSpPr txBox="1"/>
          <p:nvPr/>
        </p:nvSpPr>
        <p:spPr>
          <a:xfrm>
            <a:off x="6138268" y="2650784"/>
            <a:ext cx="2072133" cy="55193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897890">
              <a:spcBef>
                <a:spcPct val="20000"/>
              </a:spcBef>
              <a:defRPr/>
            </a:pPr>
            <a:r>
              <a:rPr lang="zh-CN" altLang="en-US" sz="1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单击编辑标题</a:t>
            </a:r>
            <a:endParaRPr lang="en-US" sz="1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l" defTabSz="897890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单击此处可编辑内容单击此处可编辑内容单击此处可编辑内容</a:t>
            </a:r>
            <a:endParaRPr 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5046">
        <p14:pan dir="u"/>
      </p:transition>
    </mc:Choice>
    <mc:Fallback>
      <p:transition spd="slow" advTm="5046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" name="Freeform 55"/>
          <p:cNvSpPr/>
          <p:nvPr/>
        </p:nvSpPr>
        <p:spPr>
          <a:xfrm rot="16200000">
            <a:off x="6790276" y="1983242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3" name="Freeform 52"/>
          <p:cNvSpPr/>
          <p:nvPr/>
        </p:nvSpPr>
        <p:spPr>
          <a:xfrm rot="16200000">
            <a:off x="4904276" y="1973908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Freeform 51"/>
          <p:cNvSpPr/>
          <p:nvPr/>
        </p:nvSpPr>
        <p:spPr>
          <a:xfrm rot="16200000">
            <a:off x="3014047" y="1973910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5" name="Freeform 50"/>
          <p:cNvSpPr/>
          <p:nvPr/>
        </p:nvSpPr>
        <p:spPr>
          <a:xfrm rot="16200000">
            <a:off x="1124236" y="1971424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cxnSp>
        <p:nvCxnSpPr>
          <p:cNvPr id="6" name="Straight Connector 29"/>
          <p:cNvCxnSpPr/>
          <p:nvPr/>
        </p:nvCxnSpPr>
        <p:spPr>
          <a:xfrm flipH="1">
            <a:off x="943029" y="2402264"/>
            <a:ext cx="7115068" cy="0"/>
          </a:xfrm>
          <a:prstGeom prst="line">
            <a:avLst/>
          </a:prstGeom>
          <a:noFill/>
          <a:ln w="19050" cap="flat" cmpd="sng" algn="ctr">
            <a:solidFill>
              <a:srgbClr val="262626">
                <a:lumMod val="50000"/>
                <a:lumOff val="50000"/>
              </a:srgbClr>
            </a:solidFill>
            <a:prstDash val="sysDot"/>
            <a:headEnd type="oval"/>
            <a:tailEnd type="oval"/>
          </a:ln>
          <a:effectLst/>
        </p:spPr>
      </p:cxnSp>
      <p:sp>
        <p:nvSpPr>
          <p:cNvPr id="7" name="Freeform 44"/>
          <p:cNvSpPr/>
          <p:nvPr/>
        </p:nvSpPr>
        <p:spPr>
          <a:xfrm rot="16200000">
            <a:off x="1123817" y="1908573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8" name="Freeform 53"/>
          <p:cNvSpPr/>
          <p:nvPr/>
        </p:nvSpPr>
        <p:spPr>
          <a:xfrm rot="16200000">
            <a:off x="3014047" y="1908573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9" name="Freeform 68"/>
          <p:cNvSpPr/>
          <p:nvPr/>
        </p:nvSpPr>
        <p:spPr>
          <a:xfrm rot="16200000">
            <a:off x="4904276" y="1908571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0" name="Freeform 71"/>
          <p:cNvSpPr/>
          <p:nvPr/>
        </p:nvSpPr>
        <p:spPr>
          <a:xfrm rot="16200000">
            <a:off x="6794506" y="1908570"/>
            <a:ext cx="1185477" cy="1077431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-1" fmla="*/ 0 w 1324961"/>
              <a:gd name="connsiteY0-2" fmla="*/ 0 h 1468980"/>
              <a:gd name="connsiteX1-3" fmla="*/ 769166 w 1324961"/>
              <a:gd name="connsiteY1-4" fmla="*/ 0 h 1468980"/>
              <a:gd name="connsiteX2-5" fmla="*/ 1324961 w 1324961"/>
              <a:gd name="connsiteY2-6" fmla="*/ 2 h 1468980"/>
              <a:gd name="connsiteX3-7" fmla="*/ 1324961 w 1324961"/>
              <a:gd name="connsiteY3-8" fmla="*/ 734490 h 1468980"/>
              <a:gd name="connsiteX4-9" fmla="*/ 769166 w 1324961"/>
              <a:gd name="connsiteY4-10" fmla="*/ 1468980 h 1468980"/>
              <a:gd name="connsiteX5-11" fmla="*/ 769166 w 1324961"/>
              <a:gd name="connsiteY5-12" fmla="*/ 1468980 h 1468980"/>
              <a:gd name="connsiteX6-13" fmla="*/ 0 w 1324961"/>
              <a:gd name="connsiteY6-14" fmla="*/ 1468980 h 1468980"/>
              <a:gd name="connsiteX7-15" fmla="*/ 555795 w 1324961"/>
              <a:gd name="connsiteY7-16" fmla="*/ 734490 h 1468980"/>
              <a:gd name="connsiteX8-17" fmla="*/ 0 w 1324961"/>
              <a:gd name="connsiteY8-18" fmla="*/ 0 h 1468980"/>
              <a:gd name="connsiteX0-19" fmla="*/ 0 w 1324963"/>
              <a:gd name="connsiteY0-20" fmla="*/ 0 h 1468983"/>
              <a:gd name="connsiteX1-21" fmla="*/ 769166 w 1324963"/>
              <a:gd name="connsiteY1-22" fmla="*/ 0 h 1468983"/>
              <a:gd name="connsiteX2-23" fmla="*/ 1324961 w 1324963"/>
              <a:gd name="connsiteY2-24" fmla="*/ 2 h 1468983"/>
              <a:gd name="connsiteX3-25" fmla="*/ 1324961 w 1324963"/>
              <a:gd name="connsiteY3-26" fmla="*/ 734490 h 1468983"/>
              <a:gd name="connsiteX4-27" fmla="*/ 769166 w 1324963"/>
              <a:gd name="connsiteY4-28" fmla="*/ 1468980 h 1468983"/>
              <a:gd name="connsiteX5-29" fmla="*/ 1324963 w 1324963"/>
              <a:gd name="connsiteY5-30" fmla="*/ 1468983 h 1468983"/>
              <a:gd name="connsiteX6-31" fmla="*/ 0 w 1324963"/>
              <a:gd name="connsiteY6-32" fmla="*/ 1468980 h 1468983"/>
              <a:gd name="connsiteX7-33" fmla="*/ 555795 w 1324963"/>
              <a:gd name="connsiteY7-34" fmla="*/ 734490 h 1468983"/>
              <a:gd name="connsiteX8-35" fmla="*/ 0 w 1324963"/>
              <a:gd name="connsiteY8-36" fmla="*/ 0 h 1468983"/>
              <a:gd name="connsiteX0-37" fmla="*/ 0 w 1324964"/>
              <a:gd name="connsiteY0-38" fmla="*/ 0 h 1468983"/>
              <a:gd name="connsiteX1-39" fmla="*/ 769166 w 1324964"/>
              <a:gd name="connsiteY1-40" fmla="*/ 0 h 1468983"/>
              <a:gd name="connsiteX2-41" fmla="*/ 1324961 w 1324964"/>
              <a:gd name="connsiteY2-42" fmla="*/ 2 h 1468983"/>
              <a:gd name="connsiteX3-43" fmla="*/ 1324961 w 1324964"/>
              <a:gd name="connsiteY3-44" fmla="*/ 734490 h 1468983"/>
              <a:gd name="connsiteX4-45" fmla="*/ 1324964 w 1324964"/>
              <a:gd name="connsiteY4-46" fmla="*/ 1324961 h 1468983"/>
              <a:gd name="connsiteX5-47" fmla="*/ 1324963 w 1324964"/>
              <a:gd name="connsiteY5-48" fmla="*/ 1468983 h 1468983"/>
              <a:gd name="connsiteX6-49" fmla="*/ 0 w 1324964"/>
              <a:gd name="connsiteY6-50" fmla="*/ 1468980 h 1468983"/>
              <a:gd name="connsiteX7-51" fmla="*/ 555795 w 1324964"/>
              <a:gd name="connsiteY7-52" fmla="*/ 734490 h 1468983"/>
              <a:gd name="connsiteX8-53" fmla="*/ 0 w 1324964"/>
              <a:gd name="connsiteY8-54" fmla="*/ 0 h 1468983"/>
              <a:gd name="connsiteX0-55" fmla="*/ 0 w 1324964"/>
              <a:gd name="connsiteY0-56" fmla="*/ 0 h 1468983"/>
              <a:gd name="connsiteX1-57" fmla="*/ 769166 w 1324964"/>
              <a:gd name="connsiteY1-58" fmla="*/ 0 h 1468983"/>
              <a:gd name="connsiteX2-59" fmla="*/ 1324961 w 1324964"/>
              <a:gd name="connsiteY2-60" fmla="*/ 2 h 1468983"/>
              <a:gd name="connsiteX3-61" fmla="*/ 1324961 w 1324964"/>
              <a:gd name="connsiteY3-62" fmla="*/ 734490 h 1468983"/>
              <a:gd name="connsiteX4-63" fmla="*/ 1324964 w 1324964"/>
              <a:gd name="connsiteY4-64" fmla="*/ 1324961 h 1468983"/>
              <a:gd name="connsiteX5-65" fmla="*/ 1324963 w 1324964"/>
              <a:gd name="connsiteY5-66" fmla="*/ 1468983 h 1468983"/>
              <a:gd name="connsiteX6-67" fmla="*/ 0 w 1324964"/>
              <a:gd name="connsiteY6-68" fmla="*/ 1468980 h 1468983"/>
              <a:gd name="connsiteX7-69" fmla="*/ 403253 w 1324964"/>
              <a:gd name="connsiteY7-70" fmla="*/ 734492 h 1468983"/>
              <a:gd name="connsiteX8-71" fmla="*/ 0 w 1324964"/>
              <a:gd name="connsiteY8-72" fmla="*/ 0 h 14689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11" name="Arc 30"/>
          <p:cNvSpPr/>
          <p:nvPr/>
        </p:nvSpPr>
        <p:spPr>
          <a:xfrm rot="19051047">
            <a:off x="2011120" y="1463588"/>
            <a:ext cx="1610761" cy="1603501"/>
          </a:xfrm>
          <a:prstGeom prst="arc">
            <a:avLst/>
          </a:prstGeom>
          <a:noFill/>
          <a:ln w="28575" cap="flat" cmpd="sng" algn="ctr">
            <a:solidFill>
              <a:srgbClr val="FFFFFF">
                <a:lumMod val="65000"/>
              </a:srgbClr>
            </a:solidFill>
            <a:prstDash val="sysDot"/>
            <a:tailEnd type="stealth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2" name="Arc 31"/>
          <p:cNvSpPr/>
          <p:nvPr/>
        </p:nvSpPr>
        <p:spPr>
          <a:xfrm rot="19051047">
            <a:off x="3830699" y="1463589"/>
            <a:ext cx="1610761" cy="1603501"/>
          </a:xfrm>
          <a:prstGeom prst="arc">
            <a:avLst/>
          </a:prstGeom>
          <a:noFill/>
          <a:ln w="28575" cap="flat" cmpd="sng" algn="ctr">
            <a:solidFill>
              <a:srgbClr val="FFFFFF">
                <a:lumMod val="65000"/>
              </a:srgbClr>
            </a:solidFill>
            <a:prstDash val="sysDot"/>
            <a:tailEnd type="stealth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3" name="Arc 32"/>
          <p:cNvSpPr/>
          <p:nvPr/>
        </p:nvSpPr>
        <p:spPr>
          <a:xfrm rot="19051047">
            <a:off x="5650279" y="1463589"/>
            <a:ext cx="1610761" cy="1603501"/>
          </a:xfrm>
          <a:prstGeom prst="arc">
            <a:avLst/>
          </a:prstGeom>
          <a:noFill/>
          <a:ln w="28575" cap="flat" cmpd="sng" algn="ctr">
            <a:solidFill>
              <a:srgbClr val="FFFFFF">
                <a:lumMod val="65000"/>
              </a:srgbClr>
            </a:solidFill>
            <a:prstDash val="sysDot"/>
            <a:tailEnd type="stealth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4" name="Freeform 103"/>
          <p:cNvSpPr>
            <a:spLocks noEditPoints="1"/>
          </p:cNvSpPr>
          <p:nvPr/>
        </p:nvSpPr>
        <p:spPr bwMode="auto">
          <a:xfrm>
            <a:off x="1537211" y="2044183"/>
            <a:ext cx="366536" cy="537299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5" name="Freeform 52"/>
          <p:cNvSpPr>
            <a:spLocks noEditPoints="1"/>
          </p:cNvSpPr>
          <p:nvPr/>
        </p:nvSpPr>
        <p:spPr bwMode="auto">
          <a:xfrm>
            <a:off x="3391999" y="2044182"/>
            <a:ext cx="456181" cy="488576"/>
          </a:xfrm>
          <a:custGeom>
            <a:avLst/>
            <a:gdLst/>
            <a:ahLst/>
            <a:cxnLst>
              <a:cxn ang="0">
                <a:pos x="67" y="67"/>
              </a:cxn>
              <a:cxn ang="0">
                <a:pos x="61" y="72"/>
              </a:cxn>
              <a:cxn ang="0">
                <a:pos x="5" y="72"/>
              </a:cxn>
              <a:cxn ang="0">
                <a:pos x="0" y="67"/>
              </a:cxn>
              <a:cxn ang="0">
                <a:pos x="0" y="16"/>
              </a:cxn>
              <a:cxn ang="0">
                <a:pos x="5" y="11"/>
              </a:cxn>
              <a:cxn ang="0">
                <a:pos x="10" y="11"/>
              </a:cxn>
              <a:cxn ang="0">
                <a:pos x="10" y="7"/>
              </a:cxn>
              <a:cxn ang="0">
                <a:pos x="16" y="0"/>
              </a:cxn>
              <a:cxn ang="0">
                <a:pos x="19" y="0"/>
              </a:cxn>
              <a:cxn ang="0">
                <a:pos x="25" y="7"/>
              </a:cxn>
              <a:cxn ang="0">
                <a:pos x="25" y="11"/>
              </a:cxn>
              <a:cxn ang="0">
                <a:pos x="41" y="11"/>
              </a:cxn>
              <a:cxn ang="0">
                <a:pos x="41" y="7"/>
              </a:cxn>
              <a:cxn ang="0">
                <a:pos x="47" y="0"/>
              </a:cxn>
              <a:cxn ang="0">
                <a:pos x="50" y="0"/>
              </a:cxn>
              <a:cxn ang="0">
                <a:pos x="56" y="7"/>
              </a:cxn>
              <a:cxn ang="0">
                <a:pos x="56" y="11"/>
              </a:cxn>
              <a:cxn ang="0">
                <a:pos x="61" y="11"/>
              </a:cxn>
              <a:cxn ang="0">
                <a:pos x="67" y="16"/>
              </a:cxn>
              <a:cxn ang="0">
                <a:pos x="67" y="67"/>
              </a:cxn>
              <a:cxn ang="0">
                <a:pos x="61" y="67"/>
              </a:cxn>
              <a:cxn ang="0">
                <a:pos x="61" y="26"/>
              </a:cxn>
              <a:cxn ang="0">
                <a:pos x="5" y="26"/>
              </a:cxn>
              <a:cxn ang="0">
                <a:pos x="5" y="67"/>
              </a:cxn>
              <a:cxn ang="0">
                <a:pos x="61" y="67"/>
              </a:cxn>
              <a:cxn ang="0">
                <a:pos x="20" y="7"/>
              </a:cxn>
              <a:cxn ang="0">
                <a:pos x="19" y="5"/>
              </a:cxn>
              <a:cxn ang="0">
                <a:pos x="16" y="5"/>
              </a:cxn>
              <a:cxn ang="0">
                <a:pos x="15" y="7"/>
              </a:cxn>
              <a:cxn ang="0">
                <a:pos x="15" y="18"/>
              </a:cxn>
              <a:cxn ang="0">
                <a:pos x="16" y="20"/>
              </a:cxn>
              <a:cxn ang="0">
                <a:pos x="19" y="20"/>
              </a:cxn>
              <a:cxn ang="0">
                <a:pos x="20" y="18"/>
              </a:cxn>
              <a:cxn ang="0">
                <a:pos x="20" y="7"/>
              </a:cxn>
              <a:cxn ang="0">
                <a:pos x="51" y="7"/>
              </a:cxn>
              <a:cxn ang="0">
                <a:pos x="50" y="5"/>
              </a:cxn>
              <a:cxn ang="0">
                <a:pos x="47" y="5"/>
              </a:cxn>
              <a:cxn ang="0">
                <a:pos x="46" y="7"/>
              </a:cxn>
              <a:cxn ang="0">
                <a:pos x="46" y="18"/>
              </a:cxn>
              <a:cxn ang="0">
                <a:pos x="47" y="20"/>
              </a:cxn>
              <a:cxn ang="0">
                <a:pos x="50" y="20"/>
              </a:cxn>
              <a:cxn ang="0">
                <a:pos x="51" y="18"/>
              </a:cxn>
              <a:cxn ang="0">
                <a:pos x="51" y="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6" name="Freeform 83"/>
          <p:cNvSpPr>
            <a:spLocks noEditPoints="1"/>
          </p:cNvSpPr>
          <p:nvPr/>
        </p:nvSpPr>
        <p:spPr bwMode="auto">
          <a:xfrm>
            <a:off x="5317780" y="2044855"/>
            <a:ext cx="359371" cy="536627"/>
          </a:xfrm>
          <a:custGeom>
            <a:avLst/>
            <a:gdLst/>
            <a:ahLst/>
            <a:cxnLst>
              <a:cxn ang="0">
                <a:pos x="38" y="26"/>
              </a:cxn>
              <a:cxn ang="0">
                <a:pos x="24" y="55"/>
              </a:cxn>
              <a:cxn ang="0">
                <a:pos x="20" y="58"/>
              </a:cxn>
              <a:cxn ang="0">
                <a:pos x="16" y="55"/>
              </a:cxn>
              <a:cxn ang="0">
                <a:pos x="2" y="26"/>
              </a:cxn>
              <a:cxn ang="0">
                <a:pos x="0" y="19"/>
              </a:cxn>
              <a:cxn ang="0">
                <a:pos x="20" y="0"/>
              </a:cxn>
              <a:cxn ang="0">
                <a:pos x="39" y="19"/>
              </a:cxn>
              <a:cxn ang="0">
                <a:pos x="38" y="26"/>
              </a:cxn>
              <a:cxn ang="0">
                <a:pos x="20" y="9"/>
              </a:cxn>
              <a:cxn ang="0">
                <a:pos x="10" y="19"/>
              </a:cxn>
              <a:cxn ang="0">
                <a:pos x="20" y="29"/>
              </a:cxn>
              <a:cxn ang="0">
                <a:pos x="30" y="19"/>
              </a:cxn>
              <a:cxn ang="0">
                <a:pos x="20" y="9"/>
              </a:cxn>
            </a:cxnLst>
            <a:rect l="0" t="0" r="r" b="b"/>
            <a:pathLst>
              <a:path w="39" h="58">
                <a:moveTo>
                  <a:pt x="38" y="26"/>
                </a:moveTo>
                <a:cubicBezTo>
                  <a:pt x="24" y="55"/>
                  <a:pt x="24" y="55"/>
                  <a:pt x="24" y="55"/>
                </a:cubicBezTo>
                <a:cubicBezTo>
                  <a:pt x="23" y="57"/>
                  <a:pt x="22" y="58"/>
                  <a:pt x="20" y="58"/>
                </a:cubicBezTo>
                <a:cubicBezTo>
                  <a:pt x="18" y="58"/>
                  <a:pt x="16" y="57"/>
                  <a:pt x="16" y="55"/>
                </a:cubicBezTo>
                <a:cubicBezTo>
                  <a:pt x="2" y="26"/>
                  <a:pt x="2" y="26"/>
                  <a:pt x="2" y="26"/>
                </a:cubicBezTo>
                <a:cubicBezTo>
                  <a:pt x="1" y="24"/>
                  <a:pt x="0" y="21"/>
                  <a:pt x="0" y="19"/>
                </a:cubicBezTo>
                <a:cubicBezTo>
                  <a:pt x="0" y="8"/>
                  <a:pt x="9" y="0"/>
                  <a:pt x="20" y="0"/>
                </a:cubicBezTo>
                <a:cubicBezTo>
                  <a:pt x="31" y="0"/>
                  <a:pt x="39" y="8"/>
                  <a:pt x="39" y="19"/>
                </a:cubicBezTo>
                <a:cubicBezTo>
                  <a:pt x="39" y="21"/>
                  <a:pt x="39" y="24"/>
                  <a:pt x="38" y="26"/>
                </a:cubicBezTo>
                <a:close/>
                <a:moveTo>
                  <a:pt x="20" y="9"/>
                </a:moveTo>
                <a:cubicBezTo>
                  <a:pt x="15" y="9"/>
                  <a:pt x="10" y="14"/>
                  <a:pt x="10" y="19"/>
                </a:cubicBezTo>
                <a:cubicBezTo>
                  <a:pt x="10" y="24"/>
                  <a:pt x="15" y="29"/>
                  <a:pt x="20" y="29"/>
                </a:cubicBezTo>
                <a:cubicBezTo>
                  <a:pt x="25" y="29"/>
                  <a:pt x="30" y="24"/>
                  <a:pt x="30" y="19"/>
                </a:cubicBezTo>
                <a:cubicBezTo>
                  <a:pt x="30" y="14"/>
                  <a:pt x="25" y="9"/>
                  <a:pt x="20" y="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7" name="Freeform 152"/>
          <p:cNvSpPr>
            <a:spLocks noEditPoints="1"/>
          </p:cNvSpPr>
          <p:nvPr/>
        </p:nvSpPr>
        <p:spPr bwMode="auto">
          <a:xfrm>
            <a:off x="7166666" y="2145885"/>
            <a:ext cx="445627" cy="409964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942048" y="3359257"/>
            <a:ext cx="1549013" cy="1368425"/>
            <a:chOff x="1266881" y="4440078"/>
            <a:chExt cx="2098134" cy="1861920"/>
          </a:xfrm>
        </p:grpSpPr>
        <p:sp>
          <p:nvSpPr>
            <p:cNvPr id="19" name="矩形 57"/>
            <p:cNvSpPr>
              <a:spLocks noChangeArrowheads="1"/>
            </p:cNvSpPr>
            <p:nvPr/>
          </p:nvSpPr>
          <p:spPr bwMode="auto">
            <a:xfrm>
              <a:off x="1415041" y="4440078"/>
              <a:ext cx="1801813" cy="376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40"/>
            <p:cNvSpPr txBox="1"/>
            <p:nvPr/>
          </p:nvSpPr>
          <p:spPr>
            <a:xfrm>
              <a:off x="1266881" y="4763019"/>
              <a:ext cx="2098134" cy="153897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此处文字通过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TXT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文档或者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QQ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聊天窗口复制进入，无需调整格式，简单快捷，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LEOPARD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祝愿您汇报顺利！</a:t>
              </a:r>
              <a:endPara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832278" y="3359257"/>
            <a:ext cx="1549013" cy="1368425"/>
            <a:chOff x="1266881" y="4440078"/>
            <a:chExt cx="2098134" cy="1861920"/>
          </a:xfrm>
        </p:grpSpPr>
        <p:sp>
          <p:nvSpPr>
            <p:cNvPr id="22" name="矩形 57"/>
            <p:cNvSpPr>
              <a:spLocks noChangeArrowheads="1"/>
            </p:cNvSpPr>
            <p:nvPr/>
          </p:nvSpPr>
          <p:spPr bwMode="auto">
            <a:xfrm>
              <a:off x="1415041" y="4440078"/>
              <a:ext cx="1801813" cy="376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40"/>
            <p:cNvSpPr txBox="1"/>
            <p:nvPr/>
          </p:nvSpPr>
          <p:spPr>
            <a:xfrm>
              <a:off x="1266881" y="4763019"/>
              <a:ext cx="2098134" cy="153897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此处文字通过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TXT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文档或者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QQ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聊天窗口复制进入，无需调整格式，简单快捷，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LEOPARD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祝愿您汇报顺利！</a:t>
              </a:r>
              <a:endPara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722507" y="3359257"/>
            <a:ext cx="1549013" cy="1368425"/>
            <a:chOff x="1266881" y="4440078"/>
            <a:chExt cx="2098134" cy="1861920"/>
          </a:xfrm>
        </p:grpSpPr>
        <p:sp>
          <p:nvSpPr>
            <p:cNvPr id="25" name="矩形 57"/>
            <p:cNvSpPr>
              <a:spLocks noChangeArrowheads="1"/>
            </p:cNvSpPr>
            <p:nvPr/>
          </p:nvSpPr>
          <p:spPr bwMode="auto">
            <a:xfrm>
              <a:off x="1415041" y="4440078"/>
              <a:ext cx="1801813" cy="376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40"/>
            <p:cNvSpPr txBox="1"/>
            <p:nvPr/>
          </p:nvSpPr>
          <p:spPr>
            <a:xfrm>
              <a:off x="1266881" y="4763019"/>
              <a:ext cx="2098134" cy="153897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此处文字通过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TXT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文档或者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QQ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聊天窗口复制进入，无需调整格式，简单快捷，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LEOPARD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祝愿您汇报顺利！</a:t>
              </a:r>
              <a:endPara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614972" y="3359257"/>
            <a:ext cx="1549013" cy="1368425"/>
            <a:chOff x="1266881" y="4440078"/>
            <a:chExt cx="2098134" cy="1861920"/>
          </a:xfrm>
        </p:grpSpPr>
        <p:sp>
          <p:nvSpPr>
            <p:cNvPr id="28" name="矩形 57"/>
            <p:cNvSpPr>
              <a:spLocks noChangeArrowheads="1"/>
            </p:cNvSpPr>
            <p:nvPr/>
          </p:nvSpPr>
          <p:spPr bwMode="auto">
            <a:xfrm>
              <a:off x="1415041" y="4440078"/>
              <a:ext cx="1801813" cy="628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文本框 40"/>
            <p:cNvSpPr txBox="1"/>
            <p:nvPr/>
          </p:nvSpPr>
          <p:spPr>
            <a:xfrm>
              <a:off x="1266881" y="4763019"/>
              <a:ext cx="2098134" cy="153897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此处文字通过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TXT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文档或者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QQ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聊天窗口复制进入，无需调整格式，简单快捷，</a:t>
              </a:r>
              <a:r>
                <a:rPr lang="en-US" altLang="zh-CN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LEOPARD</a:t>
              </a:r>
              <a:r>
                <a:rPr lang="zh-CN" altLang="en-US" sz="900" noProof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祝愿您汇报顺利！</a:t>
              </a:r>
              <a:endPara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4132">
        <p14:pan dir="u"/>
      </p:transition>
    </mc:Choice>
    <mc:Fallback>
      <p:transition spd="slow" advTm="4132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896504" y="1148763"/>
            <a:ext cx="621507" cy="618705"/>
            <a:chOff x="2082405" y="1855715"/>
            <a:chExt cx="841829" cy="841829"/>
          </a:xfrm>
        </p:grpSpPr>
        <p:sp>
          <p:nvSpPr>
            <p:cNvPr id="4" name="椭圆 3"/>
            <p:cNvSpPr/>
            <p:nvPr/>
          </p:nvSpPr>
          <p:spPr>
            <a:xfrm>
              <a:off x="2082405" y="1855715"/>
              <a:ext cx="841829" cy="841829"/>
            </a:xfrm>
            <a:prstGeom prst="ellipse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2201241" y="1974551"/>
              <a:ext cx="604157" cy="6041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矩形: 圆角 14"/>
          <p:cNvSpPr/>
          <p:nvPr/>
        </p:nvSpPr>
        <p:spPr>
          <a:xfrm>
            <a:off x="1753874" y="1182181"/>
            <a:ext cx="6513477" cy="618705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17B5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115568" y="1272595"/>
            <a:ext cx="603037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96504" y="2101084"/>
            <a:ext cx="621507" cy="618705"/>
            <a:chOff x="2082405" y="1855715"/>
            <a:chExt cx="841829" cy="841829"/>
          </a:xfrm>
        </p:grpSpPr>
        <p:sp>
          <p:nvSpPr>
            <p:cNvPr id="9" name="椭圆 8"/>
            <p:cNvSpPr/>
            <p:nvPr/>
          </p:nvSpPr>
          <p:spPr>
            <a:xfrm>
              <a:off x="2082405" y="1855715"/>
              <a:ext cx="841829" cy="841829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2201241" y="1974551"/>
              <a:ext cx="604157" cy="6041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矩形: 圆角 19"/>
          <p:cNvSpPr/>
          <p:nvPr/>
        </p:nvSpPr>
        <p:spPr>
          <a:xfrm>
            <a:off x="1753874" y="2134503"/>
            <a:ext cx="6513477" cy="618705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115568" y="2224916"/>
            <a:ext cx="603037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896504" y="3086824"/>
            <a:ext cx="621507" cy="618705"/>
            <a:chOff x="2082405" y="1855715"/>
            <a:chExt cx="841829" cy="841829"/>
          </a:xfrm>
        </p:grpSpPr>
        <p:sp>
          <p:nvSpPr>
            <p:cNvPr id="14" name="椭圆 13"/>
            <p:cNvSpPr/>
            <p:nvPr/>
          </p:nvSpPr>
          <p:spPr>
            <a:xfrm>
              <a:off x="2082405" y="1855715"/>
              <a:ext cx="841829" cy="841829"/>
            </a:xfrm>
            <a:prstGeom prst="ellipse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2201241" y="1974551"/>
              <a:ext cx="604157" cy="6041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矩形: 圆角 24"/>
          <p:cNvSpPr/>
          <p:nvPr/>
        </p:nvSpPr>
        <p:spPr>
          <a:xfrm>
            <a:off x="1753874" y="3120242"/>
            <a:ext cx="6513477" cy="618705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17B5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115568" y="3210656"/>
            <a:ext cx="603037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2516">
        <p14:pan dir="u"/>
      </p:transition>
    </mc:Choice>
    <mc:Fallback>
      <p:transition spd="slow" advTm="2516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92782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2016114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4</a:t>
            </a:r>
            <a:endParaRPr lang="zh-CN" altLang="en-US" sz="6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60024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48466" y="3960276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Applicable to enterprise introduction, summary</a:t>
            </a:r>
            <a:endParaRPr lang="en-US" altLang="zh-CN" sz="16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6830">
        <p14:gallery dir="l"/>
      </p:transition>
    </mc:Choice>
    <mc:Fallback>
      <p:transition spd="slow" advTm="68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99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grpSp>
        <p:nvGrpSpPr>
          <p:cNvPr id="2" name="Group 4"/>
          <p:cNvGrpSpPr>
            <a:grpSpLocks noChangeAspect="1"/>
          </p:cNvGrpSpPr>
          <p:nvPr/>
        </p:nvGrpSpPr>
        <p:grpSpPr bwMode="auto">
          <a:xfrm>
            <a:off x="758252" y="1452158"/>
            <a:ext cx="2664700" cy="2676844"/>
            <a:chOff x="1973" y="280"/>
            <a:chExt cx="3734" cy="3768"/>
          </a:xfrm>
          <a:solidFill>
            <a:srgbClr val="17B59E"/>
          </a:solidFill>
        </p:grpSpPr>
        <p:sp>
          <p:nvSpPr>
            <p:cNvPr id="3" name="Freeform 5"/>
            <p:cNvSpPr/>
            <p:nvPr/>
          </p:nvSpPr>
          <p:spPr bwMode="auto">
            <a:xfrm>
              <a:off x="3681" y="280"/>
              <a:ext cx="327" cy="423"/>
            </a:xfrm>
            <a:custGeom>
              <a:avLst/>
              <a:gdLst>
                <a:gd name="T0" fmla="*/ 105 w 138"/>
                <a:gd name="T1" fmla="*/ 117 h 179"/>
                <a:gd name="T2" fmla="*/ 93 w 138"/>
                <a:gd name="T3" fmla="*/ 117 h 179"/>
                <a:gd name="T4" fmla="*/ 85 w 138"/>
                <a:gd name="T5" fmla="*/ 25 h 179"/>
                <a:gd name="T6" fmla="*/ 67 w 138"/>
                <a:gd name="T7" fmla="*/ 0 h 179"/>
                <a:gd name="T8" fmla="*/ 65 w 138"/>
                <a:gd name="T9" fmla="*/ 0 h 179"/>
                <a:gd name="T10" fmla="*/ 51 w 138"/>
                <a:gd name="T11" fmla="*/ 25 h 179"/>
                <a:gd name="T12" fmla="*/ 43 w 138"/>
                <a:gd name="T13" fmla="*/ 117 h 179"/>
                <a:gd name="T14" fmla="*/ 31 w 138"/>
                <a:gd name="T15" fmla="*/ 117 h 179"/>
                <a:gd name="T16" fmla="*/ 28 w 138"/>
                <a:gd name="T17" fmla="*/ 117 h 179"/>
                <a:gd name="T18" fmla="*/ 1 w 138"/>
                <a:gd name="T19" fmla="*/ 150 h 179"/>
                <a:gd name="T20" fmla="*/ 31 w 138"/>
                <a:gd name="T21" fmla="*/ 179 h 179"/>
                <a:gd name="T22" fmla="*/ 77 w 138"/>
                <a:gd name="T23" fmla="*/ 179 h 179"/>
                <a:gd name="T24" fmla="*/ 77 w 138"/>
                <a:gd name="T25" fmla="*/ 179 h 179"/>
                <a:gd name="T26" fmla="*/ 72 w 138"/>
                <a:gd name="T27" fmla="*/ 172 h 179"/>
                <a:gd name="T28" fmla="*/ 65 w 138"/>
                <a:gd name="T29" fmla="*/ 154 h 179"/>
                <a:gd name="T30" fmla="*/ 72 w 138"/>
                <a:gd name="T31" fmla="*/ 134 h 179"/>
                <a:gd name="T32" fmla="*/ 95 w 138"/>
                <a:gd name="T33" fmla="*/ 124 h 179"/>
                <a:gd name="T34" fmla="*/ 118 w 138"/>
                <a:gd name="T35" fmla="*/ 134 h 179"/>
                <a:gd name="T36" fmla="*/ 124 w 138"/>
                <a:gd name="T37" fmla="*/ 154 h 179"/>
                <a:gd name="T38" fmla="*/ 118 w 138"/>
                <a:gd name="T39" fmla="*/ 171 h 179"/>
                <a:gd name="T40" fmla="*/ 114 w 138"/>
                <a:gd name="T41" fmla="*/ 177 h 179"/>
                <a:gd name="T42" fmla="*/ 114 w 138"/>
                <a:gd name="T43" fmla="*/ 178 h 179"/>
                <a:gd name="T44" fmla="*/ 128 w 138"/>
                <a:gd name="T45" fmla="*/ 171 h 179"/>
                <a:gd name="T46" fmla="*/ 138 w 138"/>
                <a:gd name="T47" fmla="*/ 148 h 179"/>
                <a:gd name="T48" fmla="*/ 128 w 138"/>
                <a:gd name="T49" fmla="*/ 126 h 179"/>
                <a:gd name="T50" fmla="*/ 105 w 138"/>
                <a:gd name="T51" fmla="*/ 117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8" h="179">
                  <a:moveTo>
                    <a:pt x="105" y="117"/>
                  </a:moveTo>
                  <a:cubicBezTo>
                    <a:pt x="93" y="117"/>
                    <a:pt x="93" y="117"/>
                    <a:pt x="93" y="117"/>
                  </a:cubicBezTo>
                  <a:cubicBezTo>
                    <a:pt x="85" y="25"/>
                    <a:pt x="85" y="25"/>
                    <a:pt x="85" y="25"/>
                  </a:cubicBezTo>
                  <a:cubicBezTo>
                    <a:pt x="85" y="12"/>
                    <a:pt x="81" y="0"/>
                    <a:pt x="67" y="0"/>
                  </a:cubicBezTo>
                  <a:cubicBezTo>
                    <a:pt x="67" y="0"/>
                    <a:pt x="66" y="0"/>
                    <a:pt x="65" y="0"/>
                  </a:cubicBezTo>
                  <a:cubicBezTo>
                    <a:pt x="53" y="1"/>
                    <a:pt x="51" y="13"/>
                    <a:pt x="51" y="25"/>
                  </a:cubicBezTo>
                  <a:cubicBezTo>
                    <a:pt x="43" y="117"/>
                    <a:pt x="43" y="117"/>
                    <a:pt x="43" y="117"/>
                  </a:cubicBezTo>
                  <a:cubicBezTo>
                    <a:pt x="31" y="117"/>
                    <a:pt x="31" y="117"/>
                    <a:pt x="31" y="117"/>
                  </a:cubicBezTo>
                  <a:cubicBezTo>
                    <a:pt x="30" y="117"/>
                    <a:pt x="29" y="117"/>
                    <a:pt x="28" y="117"/>
                  </a:cubicBezTo>
                  <a:cubicBezTo>
                    <a:pt x="12" y="119"/>
                    <a:pt x="0" y="134"/>
                    <a:pt x="1" y="150"/>
                  </a:cubicBezTo>
                  <a:cubicBezTo>
                    <a:pt x="1" y="165"/>
                    <a:pt x="15" y="179"/>
                    <a:pt x="31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7"/>
                    <a:pt x="76" y="177"/>
                    <a:pt x="72" y="172"/>
                  </a:cubicBezTo>
                  <a:cubicBezTo>
                    <a:pt x="69" y="168"/>
                    <a:pt x="65" y="162"/>
                    <a:pt x="65" y="154"/>
                  </a:cubicBezTo>
                  <a:cubicBezTo>
                    <a:pt x="65" y="147"/>
                    <a:pt x="67" y="140"/>
                    <a:pt x="72" y="134"/>
                  </a:cubicBezTo>
                  <a:cubicBezTo>
                    <a:pt x="76" y="128"/>
                    <a:pt x="85" y="124"/>
                    <a:pt x="95" y="124"/>
                  </a:cubicBezTo>
                  <a:cubicBezTo>
                    <a:pt x="104" y="124"/>
                    <a:pt x="113" y="128"/>
                    <a:pt x="118" y="134"/>
                  </a:cubicBezTo>
                  <a:cubicBezTo>
                    <a:pt x="123" y="140"/>
                    <a:pt x="124" y="147"/>
                    <a:pt x="124" y="154"/>
                  </a:cubicBezTo>
                  <a:cubicBezTo>
                    <a:pt x="124" y="162"/>
                    <a:pt x="121" y="168"/>
                    <a:pt x="118" y="171"/>
                  </a:cubicBezTo>
                  <a:cubicBezTo>
                    <a:pt x="114" y="176"/>
                    <a:pt x="114" y="176"/>
                    <a:pt x="114" y="177"/>
                  </a:cubicBezTo>
                  <a:cubicBezTo>
                    <a:pt x="114" y="178"/>
                    <a:pt x="114" y="178"/>
                    <a:pt x="114" y="178"/>
                  </a:cubicBezTo>
                  <a:cubicBezTo>
                    <a:pt x="119" y="177"/>
                    <a:pt x="124" y="175"/>
                    <a:pt x="128" y="171"/>
                  </a:cubicBezTo>
                  <a:cubicBezTo>
                    <a:pt x="135" y="165"/>
                    <a:pt x="138" y="157"/>
                    <a:pt x="138" y="148"/>
                  </a:cubicBezTo>
                  <a:cubicBezTo>
                    <a:pt x="138" y="140"/>
                    <a:pt x="135" y="131"/>
                    <a:pt x="128" y="126"/>
                  </a:cubicBezTo>
                  <a:cubicBezTo>
                    <a:pt x="122" y="120"/>
                    <a:pt x="113" y="117"/>
                    <a:pt x="105" y="1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2396" y="701"/>
              <a:ext cx="1274" cy="734"/>
            </a:xfrm>
            <a:custGeom>
              <a:avLst/>
              <a:gdLst>
                <a:gd name="T0" fmla="*/ 522 w 538"/>
                <a:gd name="T1" fmla="*/ 0 h 310"/>
                <a:gd name="T2" fmla="*/ 522 w 538"/>
                <a:gd name="T3" fmla="*/ 0 h 310"/>
                <a:gd name="T4" fmla="*/ 521 w 538"/>
                <a:gd name="T5" fmla="*/ 0 h 310"/>
                <a:gd name="T6" fmla="*/ 0 w 538"/>
                <a:gd name="T7" fmla="*/ 267 h 310"/>
                <a:gd name="T8" fmla="*/ 108 w 538"/>
                <a:gd name="T9" fmla="*/ 249 h 310"/>
                <a:gd name="T10" fmla="*/ 141 w 538"/>
                <a:gd name="T11" fmla="*/ 248 h 310"/>
                <a:gd name="T12" fmla="*/ 149 w 538"/>
                <a:gd name="T13" fmla="*/ 249 h 310"/>
                <a:gd name="T14" fmla="*/ 149 w 538"/>
                <a:gd name="T15" fmla="*/ 247 h 310"/>
                <a:gd name="T16" fmla="*/ 147 w 538"/>
                <a:gd name="T17" fmla="*/ 239 h 310"/>
                <a:gd name="T18" fmla="*/ 146 w 538"/>
                <a:gd name="T19" fmla="*/ 219 h 310"/>
                <a:gd name="T20" fmla="*/ 158 w 538"/>
                <a:gd name="T21" fmla="*/ 202 h 310"/>
                <a:gd name="T22" fmla="*/ 182 w 538"/>
                <a:gd name="T23" fmla="*/ 200 h 310"/>
                <a:gd name="T24" fmla="*/ 202 w 538"/>
                <a:gd name="T25" fmla="*/ 216 h 310"/>
                <a:gd name="T26" fmla="*/ 202 w 538"/>
                <a:gd name="T27" fmla="*/ 237 h 310"/>
                <a:gd name="T28" fmla="*/ 190 w 538"/>
                <a:gd name="T29" fmla="*/ 252 h 310"/>
                <a:gd name="T30" fmla="*/ 189 w 538"/>
                <a:gd name="T31" fmla="*/ 253 h 310"/>
                <a:gd name="T32" fmla="*/ 318 w 538"/>
                <a:gd name="T33" fmla="*/ 310 h 310"/>
                <a:gd name="T34" fmla="*/ 385 w 538"/>
                <a:gd name="T35" fmla="*/ 190 h 310"/>
                <a:gd name="T36" fmla="*/ 384 w 538"/>
                <a:gd name="T37" fmla="*/ 189 h 310"/>
                <a:gd name="T38" fmla="*/ 376 w 538"/>
                <a:gd name="T39" fmla="*/ 190 h 310"/>
                <a:gd name="T40" fmla="*/ 357 w 538"/>
                <a:gd name="T41" fmla="*/ 186 h 310"/>
                <a:gd name="T42" fmla="*/ 343 w 538"/>
                <a:gd name="T43" fmla="*/ 170 h 310"/>
                <a:gd name="T44" fmla="*/ 347 w 538"/>
                <a:gd name="T45" fmla="*/ 146 h 310"/>
                <a:gd name="T46" fmla="*/ 368 w 538"/>
                <a:gd name="T47" fmla="*/ 131 h 310"/>
                <a:gd name="T48" fmla="*/ 388 w 538"/>
                <a:gd name="T49" fmla="*/ 136 h 310"/>
                <a:gd name="T50" fmla="*/ 399 w 538"/>
                <a:gd name="T51" fmla="*/ 151 h 310"/>
                <a:gd name="T52" fmla="*/ 403 w 538"/>
                <a:gd name="T53" fmla="*/ 157 h 310"/>
                <a:gd name="T54" fmla="*/ 406 w 538"/>
                <a:gd name="T55" fmla="*/ 159 h 310"/>
                <a:gd name="T56" fmla="*/ 531 w 538"/>
                <a:gd name="T57" fmla="*/ 25 h 310"/>
                <a:gd name="T58" fmla="*/ 536 w 538"/>
                <a:gd name="T59" fmla="*/ 9 h 310"/>
                <a:gd name="T60" fmla="*/ 522 w 538"/>
                <a:gd name="T61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38" h="310">
                  <a:moveTo>
                    <a:pt x="522" y="0"/>
                  </a:moveTo>
                  <a:cubicBezTo>
                    <a:pt x="522" y="0"/>
                    <a:pt x="522" y="0"/>
                    <a:pt x="522" y="0"/>
                  </a:cubicBezTo>
                  <a:cubicBezTo>
                    <a:pt x="521" y="0"/>
                    <a:pt x="521" y="0"/>
                    <a:pt x="521" y="0"/>
                  </a:cubicBezTo>
                  <a:cubicBezTo>
                    <a:pt x="302" y="23"/>
                    <a:pt x="128" y="131"/>
                    <a:pt x="0" y="267"/>
                  </a:cubicBezTo>
                  <a:cubicBezTo>
                    <a:pt x="35" y="257"/>
                    <a:pt x="71" y="250"/>
                    <a:pt x="108" y="249"/>
                  </a:cubicBezTo>
                  <a:cubicBezTo>
                    <a:pt x="119" y="248"/>
                    <a:pt x="130" y="248"/>
                    <a:pt x="141" y="248"/>
                  </a:cubicBezTo>
                  <a:cubicBezTo>
                    <a:pt x="143" y="248"/>
                    <a:pt x="146" y="248"/>
                    <a:pt x="149" y="249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50" y="245"/>
                    <a:pt x="149" y="244"/>
                    <a:pt x="147" y="239"/>
                  </a:cubicBezTo>
                  <a:cubicBezTo>
                    <a:pt x="145" y="234"/>
                    <a:pt x="143" y="227"/>
                    <a:pt x="146" y="219"/>
                  </a:cubicBezTo>
                  <a:cubicBezTo>
                    <a:pt x="148" y="213"/>
                    <a:pt x="151" y="206"/>
                    <a:pt x="158" y="202"/>
                  </a:cubicBezTo>
                  <a:cubicBezTo>
                    <a:pt x="164" y="198"/>
                    <a:pt x="173" y="197"/>
                    <a:pt x="182" y="200"/>
                  </a:cubicBezTo>
                  <a:cubicBezTo>
                    <a:pt x="192" y="202"/>
                    <a:pt x="199" y="209"/>
                    <a:pt x="202" y="216"/>
                  </a:cubicBezTo>
                  <a:cubicBezTo>
                    <a:pt x="205" y="223"/>
                    <a:pt x="204" y="230"/>
                    <a:pt x="202" y="237"/>
                  </a:cubicBezTo>
                  <a:cubicBezTo>
                    <a:pt x="200" y="244"/>
                    <a:pt x="194" y="249"/>
                    <a:pt x="190" y="252"/>
                  </a:cubicBezTo>
                  <a:cubicBezTo>
                    <a:pt x="189" y="252"/>
                    <a:pt x="189" y="253"/>
                    <a:pt x="189" y="253"/>
                  </a:cubicBezTo>
                  <a:cubicBezTo>
                    <a:pt x="236" y="261"/>
                    <a:pt x="281" y="279"/>
                    <a:pt x="318" y="310"/>
                  </a:cubicBezTo>
                  <a:cubicBezTo>
                    <a:pt x="338" y="266"/>
                    <a:pt x="360" y="226"/>
                    <a:pt x="385" y="190"/>
                  </a:cubicBezTo>
                  <a:cubicBezTo>
                    <a:pt x="384" y="189"/>
                    <a:pt x="384" y="189"/>
                    <a:pt x="384" y="189"/>
                  </a:cubicBezTo>
                  <a:cubicBezTo>
                    <a:pt x="383" y="189"/>
                    <a:pt x="382" y="189"/>
                    <a:pt x="376" y="190"/>
                  </a:cubicBezTo>
                  <a:cubicBezTo>
                    <a:pt x="371" y="190"/>
                    <a:pt x="364" y="190"/>
                    <a:pt x="357" y="186"/>
                  </a:cubicBezTo>
                  <a:cubicBezTo>
                    <a:pt x="351" y="183"/>
                    <a:pt x="346" y="178"/>
                    <a:pt x="343" y="170"/>
                  </a:cubicBezTo>
                  <a:cubicBezTo>
                    <a:pt x="341" y="164"/>
                    <a:pt x="342" y="154"/>
                    <a:pt x="347" y="146"/>
                  </a:cubicBezTo>
                  <a:cubicBezTo>
                    <a:pt x="352" y="137"/>
                    <a:pt x="360" y="132"/>
                    <a:pt x="368" y="131"/>
                  </a:cubicBezTo>
                  <a:cubicBezTo>
                    <a:pt x="375" y="130"/>
                    <a:pt x="382" y="133"/>
                    <a:pt x="388" y="136"/>
                  </a:cubicBezTo>
                  <a:cubicBezTo>
                    <a:pt x="395" y="140"/>
                    <a:pt x="398" y="146"/>
                    <a:pt x="399" y="151"/>
                  </a:cubicBezTo>
                  <a:cubicBezTo>
                    <a:pt x="402" y="156"/>
                    <a:pt x="402" y="157"/>
                    <a:pt x="403" y="157"/>
                  </a:cubicBezTo>
                  <a:cubicBezTo>
                    <a:pt x="406" y="159"/>
                    <a:pt x="406" y="159"/>
                    <a:pt x="406" y="159"/>
                  </a:cubicBezTo>
                  <a:cubicBezTo>
                    <a:pt x="443" y="108"/>
                    <a:pt x="485" y="64"/>
                    <a:pt x="531" y="25"/>
                  </a:cubicBezTo>
                  <a:cubicBezTo>
                    <a:pt x="536" y="21"/>
                    <a:pt x="538" y="14"/>
                    <a:pt x="536" y="9"/>
                  </a:cubicBezTo>
                  <a:cubicBezTo>
                    <a:pt x="533" y="3"/>
                    <a:pt x="527" y="0"/>
                    <a:pt x="5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Freeform 7"/>
            <p:cNvSpPr/>
            <p:nvPr/>
          </p:nvSpPr>
          <p:spPr bwMode="auto">
            <a:xfrm>
              <a:off x="1973" y="1198"/>
              <a:ext cx="1152" cy="878"/>
            </a:xfrm>
            <a:custGeom>
              <a:avLst/>
              <a:gdLst>
                <a:gd name="T0" fmla="*/ 353 w 487"/>
                <a:gd name="T1" fmla="*/ 43 h 371"/>
                <a:gd name="T2" fmla="*/ 362 w 487"/>
                <a:gd name="T3" fmla="*/ 32 h 371"/>
                <a:gd name="T4" fmla="*/ 370 w 487"/>
                <a:gd name="T5" fmla="*/ 23 h 371"/>
                <a:gd name="T6" fmla="*/ 370 w 487"/>
                <a:gd name="T7" fmla="*/ 10 h 371"/>
                <a:gd name="T8" fmla="*/ 358 w 487"/>
                <a:gd name="T9" fmla="*/ 1 h 371"/>
                <a:gd name="T10" fmla="*/ 351 w 487"/>
                <a:gd name="T11" fmla="*/ 0 h 371"/>
                <a:gd name="T12" fmla="*/ 343 w 487"/>
                <a:gd name="T13" fmla="*/ 2 h 371"/>
                <a:gd name="T14" fmla="*/ 336 w 487"/>
                <a:gd name="T15" fmla="*/ 13 h 371"/>
                <a:gd name="T16" fmla="*/ 337 w 487"/>
                <a:gd name="T17" fmla="*/ 24 h 371"/>
                <a:gd name="T18" fmla="*/ 340 w 487"/>
                <a:gd name="T19" fmla="*/ 39 h 371"/>
                <a:gd name="T20" fmla="*/ 340 w 487"/>
                <a:gd name="T21" fmla="*/ 39 h 371"/>
                <a:gd name="T22" fmla="*/ 332 w 487"/>
                <a:gd name="T23" fmla="*/ 63 h 371"/>
                <a:gd name="T24" fmla="*/ 303 w 487"/>
                <a:gd name="T25" fmla="*/ 62 h 371"/>
                <a:gd name="T26" fmla="*/ 288 w 487"/>
                <a:gd name="T27" fmla="*/ 63 h 371"/>
                <a:gd name="T28" fmla="*/ 147 w 487"/>
                <a:gd name="T29" fmla="*/ 94 h 371"/>
                <a:gd name="T30" fmla="*/ 9 w 487"/>
                <a:gd name="T31" fmla="*/ 303 h 371"/>
                <a:gd name="T32" fmla="*/ 9 w 487"/>
                <a:gd name="T33" fmla="*/ 303 h 371"/>
                <a:gd name="T34" fmla="*/ 18 w 487"/>
                <a:gd name="T35" fmla="*/ 357 h 371"/>
                <a:gd name="T36" fmla="*/ 72 w 487"/>
                <a:gd name="T37" fmla="*/ 354 h 371"/>
                <a:gd name="T38" fmla="*/ 73 w 487"/>
                <a:gd name="T39" fmla="*/ 354 h 371"/>
                <a:gd name="T40" fmla="*/ 73 w 487"/>
                <a:gd name="T41" fmla="*/ 354 h 371"/>
                <a:gd name="T42" fmla="*/ 394 w 487"/>
                <a:gd name="T43" fmla="*/ 361 h 371"/>
                <a:gd name="T44" fmla="*/ 407 w 487"/>
                <a:gd name="T45" fmla="*/ 362 h 371"/>
                <a:gd name="T46" fmla="*/ 416 w 487"/>
                <a:gd name="T47" fmla="*/ 352 h 371"/>
                <a:gd name="T48" fmla="*/ 442 w 487"/>
                <a:gd name="T49" fmla="*/ 251 h 371"/>
                <a:gd name="T50" fmla="*/ 434 w 487"/>
                <a:gd name="T51" fmla="*/ 253 h 371"/>
                <a:gd name="T52" fmla="*/ 415 w 487"/>
                <a:gd name="T53" fmla="*/ 256 h 371"/>
                <a:gd name="T54" fmla="*/ 397 w 487"/>
                <a:gd name="T55" fmla="*/ 245 h 371"/>
                <a:gd name="T56" fmla="*/ 393 w 487"/>
                <a:gd name="T57" fmla="*/ 220 h 371"/>
                <a:gd name="T58" fmla="*/ 408 w 487"/>
                <a:gd name="T59" fmla="*/ 200 h 371"/>
                <a:gd name="T60" fmla="*/ 430 w 487"/>
                <a:gd name="T61" fmla="*/ 199 h 371"/>
                <a:gd name="T62" fmla="*/ 445 w 487"/>
                <a:gd name="T63" fmla="*/ 210 h 371"/>
                <a:gd name="T64" fmla="*/ 450 w 487"/>
                <a:gd name="T65" fmla="*/ 215 h 371"/>
                <a:gd name="T66" fmla="*/ 453 w 487"/>
                <a:gd name="T67" fmla="*/ 215 h 371"/>
                <a:gd name="T68" fmla="*/ 487 w 487"/>
                <a:gd name="T69" fmla="*/ 123 h 371"/>
                <a:gd name="T70" fmla="*/ 346 w 487"/>
                <a:gd name="T71" fmla="*/ 64 h 371"/>
                <a:gd name="T72" fmla="*/ 353 w 487"/>
                <a:gd name="T73" fmla="*/ 43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87" h="371">
                  <a:moveTo>
                    <a:pt x="353" y="43"/>
                  </a:moveTo>
                  <a:cubicBezTo>
                    <a:pt x="355" y="37"/>
                    <a:pt x="359" y="35"/>
                    <a:pt x="362" y="32"/>
                  </a:cubicBezTo>
                  <a:cubicBezTo>
                    <a:pt x="366" y="30"/>
                    <a:pt x="368" y="27"/>
                    <a:pt x="370" y="23"/>
                  </a:cubicBezTo>
                  <a:cubicBezTo>
                    <a:pt x="371" y="19"/>
                    <a:pt x="371" y="14"/>
                    <a:pt x="370" y="10"/>
                  </a:cubicBezTo>
                  <a:cubicBezTo>
                    <a:pt x="368" y="6"/>
                    <a:pt x="365" y="3"/>
                    <a:pt x="358" y="1"/>
                  </a:cubicBezTo>
                  <a:cubicBezTo>
                    <a:pt x="355" y="0"/>
                    <a:pt x="353" y="0"/>
                    <a:pt x="351" y="0"/>
                  </a:cubicBezTo>
                  <a:cubicBezTo>
                    <a:pt x="348" y="0"/>
                    <a:pt x="345" y="0"/>
                    <a:pt x="343" y="2"/>
                  </a:cubicBezTo>
                  <a:cubicBezTo>
                    <a:pt x="340" y="4"/>
                    <a:pt x="337" y="8"/>
                    <a:pt x="336" y="13"/>
                  </a:cubicBezTo>
                  <a:cubicBezTo>
                    <a:pt x="334" y="17"/>
                    <a:pt x="335" y="20"/>
                    <a:pt x="337" y="24"/>
                  </a:cubicBezTo>
                  <a:cubicBezTo>
                    <a:pt x="339" y="29"/>
                    <a:pt x="341" y="33"/>
                    <a:pt x="340" y="39"/>
                  </a:cubicBezTo>
                  <a:cubicBezTo>
                    <a:pt x="340" y="39"/>
                    <a:pt x="340" y="39"/>
                    <a:pt x="340" y="39"/>
                  </a:cubicBezTo>
                  <a:cubicBezTo>
                    <a:pt x="332" y="63"/>
                    <a:pt x="332" y="63"/>
                    <a:pt x="332" y="63"/>
                  </a:cubicBezTo>
                  <a:cubicBezTo>
                    <a:pt x="323" y="62"/>
                    <a:pt x="313" y="62"/>
                    <a:pt x="303" y="62"/>
                  </a:cubicBezTo>
                  <a:cubicBezTo>
                    <a:pt x="298" y="62"/>
                    <a:pt x="293" y="62"/>
                    <a:pt x="288" y="63"/>
                  </a:cubicBezTo>
                  <a:cubicBezTo>
                    <a:pt x="240" y="65"/>
                    <a:pt x="191" y="76"/>
                    <a:pt x="147" y="94"/>
                  </a:cubicBezTo>
                  <a:cubicBezTo>
                    <a:pt x="91" y="160"/>
                    <a:pt x="45" y="232"/>
                    <a:pt x="9" y="303"/>
                  </a:cubicBezTo>
                  <a:cubicBezTo>
                    <a:pt x="9" y="303"/>
                    <a:pt x="9" y="303"/>
                    <a:pt x="9" y="303"/>
                  </a:cubicBezTo>
                  <a:cubicBezTo>
                    <a:pt x="0" y="321"/>
                    <a:pt x="3" y="343"/>
                    <a:pt x="18" y="357"/>
                  </a:cubicBezTo>
                  <a:cubicBezTo>
                    <a:pt x="33" y="371"/>
                    <a:pt x="55" y="365"/>
                    <a:pt x="72" y="354"/>
                  </a:cubicBezTo>
                  <a:cubicBezTo>
                    <a:pt x="73" y="354"/>
                    <a:pt x="73" y="354"/>
                    <a:pt x="73" y="354"/>
                  </a:cubicBezTo>
                  <a:cubicBezTo>
                    <a:pt x="73" y="354"/>
                    <a:pt x="73" y="354"/>
                    <a:pt x="73" y="354"/>
                  </a:cubicBezTo>
                  <a:cubicBezTo>
                    <a:pt x="191" y="283"/>
                    <a:pt x="289" y="293"/>
                    <a:pt x="394" y="361"/>
                  </a:cubicBezTo>
                  <a:cubicBezTo>
                    <a:pt x="398" y="363"/>
                    <a:pt x="403" y="364"/>
                    <a:pt x="407" y="362"/>
                  </a:cubicBezTo>
                  <a:cubicBezTo>
                    <a:pt x="411" y="360"/>
                    <a:pt x="415" y="356"/>
                    <a:pt x="416" y="352"/>
                  </a:cubicBezTo>
                  <a:cubicBezTo>
                    <a:pt x="423" y="317"/>
                    <a:pt x="432" y="283"/>
                    <a:pt x="442" y="251"/>
                  </a:cubicBezTo>
                  <a:cubicBezTo>
                    <a:pt x="440" y="251"/>
                    <a:pt x="439" y="251"/>
                    <a:pt x="434" y="253"/>
                  </a:cubicBezTo>
                  <a:cubicBezTo>
                    <a:pt x="430" y="255"/>
                    <a:pt x="423" y="258"/>
                    <a:pt x="415" y="256"/>
                  </a:cubicBezTo>
                  <a:cubicBezTo>
                    <a:pt x="408" y="254"/>
                    <a:pt x="402" y="251"/>
                    <a:pt x="397" y="245"/>
                  </a:cubicBezTo>
                  <a:cubicBezTo>
                    <a:pt x="393" y="239"/>
                    <a:pt x="391" y="230"/>
                    <a:pt x="393" y="220"/>
                  </a:cubicBezTo>
                  <a:cubicBezTo>
                    <a:pt x="396" y="210"/>
                    <a:pt x="402" y="203"/>
                    <a:pt x="408" y="200"/>
                  </a:cubicBezTo>
                  <a:cubicBezTo>
                    <a:pt x="416" y="197"/>
                    <a:pt x="423" y="197"/>
                    <a:pt x="430" y="199"/>
                  </a:cubicBezTo>
                  <a:cubicBezTo>
                    <a:pt x="437" y="201"/>
                    <a:pt x="442" y="206"/>
                    <a:pt x="445" y="210"/>
                  </a:cubicBezTo>
                  <a:cubicBezTo>
                    <a:pt x="449" y="214"/>
                    <a:pt x="449" y="214"/>
                    <a:pt x="450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63" y="183"/>
                    <a:pt x="475" y="152"/>
                    <a:pt x="487" y="123"/>
                  </a:cubicBezTo>
                  <a:cubicBezTo>
                    <a:pt x="448" y="89"/>
                    <a:pt x="399" y="70"/>
                    <a:pt x="346" y="64"/>
                  </a:cubicBezTo>
                  <a:lnTo>
                    <a:pt x="353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8"/>
            <p:cNvSpPr/>
            <p:nvPr/>
          </p:nvSpPr>
          <p:spPr bwMode="auto">
            <a:xfrm>
              <a:off x="4013" y="701"/>
              <a:ext cx="1270" cy="736"/>
            </a:xfrm>
            <a:custGeom>
              <a:avLst/>
              <a:gdLst>
                <a:gd name="T0" fmla="*/ 17 w 537"/>
                <a:gd name="T1" fmla="*/ 0 h 311"/>
                <a:gd name="T2" fmla="*/ 14 w 537"/>
                <a:gd name="T3" fmla="*/ 0 h 311"/>
                <a:gd name="T4" fmla="*/ 2 w 537"/>
                <a:gd name="T5" fmla="*/ 10 h 311"/>
                <a:gd name="T6" fmla="*/ 7 w 537"/>
                <a:gd name="T7" fmla="*/ 25 h 311"/>
                <a:gd name="T8" fmla="*/ 132 w 537"/>
                <a:gd name="T9" fmla="*/ 160 h 311"/>
                <a:gd name="T10" fmla="*/ 136 w 537"/>
                <a:gd name="T11" fmla="*/ 157 h 311"/>
                <a:gd name="T12" fmla="*/ 139 w 537"/>
                <a:gd name="T13" fmla="*/ 151 h 311"/>
                <a:gd name="T14" fmla="*/ 151 w 537"/>
                <a:gd name="T15" fmla="*/ 136 h 311"/>
                <a:gd name="T16" fmla="*/ 171 w 537"/>
                <a:gd name="T17" fmla="*/ 131 h 311"/>
                <a:gd name="T18" fmla="*/ 192 w 537"/>
                <a:gd name="T19" fmla="*/ 146 h 311"/>
                <a:gd name="T20" fmla="*/ 195 w 537"/>
                <a:gd name="T21" fmla="*/ 170 h 311"/>
                <a:gd name="T22" fmla="*/ 182 w 537"/>
                <a:gd name="T23" fmla="*/ 186 h 311"/>
                <a:gd name="T24" fmla="*/ 163 w 537"/>
                <a:gd name="T25" fmla="*/ 190 h 311"/>
                <a:gd name="T26" fmla="*/ 154 w 537"/>
                <a:gd name="T27" fmla="*/ 189 h 311"/>
                <a:gd name="T28" fmla="*/ 153 w 537"/>
                <a:gd name="T29" fmla="*/ 190 h 311"/>
                <a:gd name="T30" fmla="*/ 220 w 537"/>
                <a:gd name="T31" fmla="*/ 311 h 311"/>
                <a:gd name="T32" fmla="*/ 353 w 537"/>
                <a:gd name="T33" fmla="*/ 253 h 311"/>
                <a:gd name="T34" fmla="*/ 351 w 537"/>
                <a:gd name="T35" fmla="*/ 252 h 311"/>
                <a:gd name="T36" fmla="*/ 340 w 537"/>
                <a:gd name="T37" fmla="*/ 237 h 311"/>
                <a:gd name="T38" fmla="*/ 340 w 537"/>
                <a:gd name="T39" fmla="*/ 216 h 311"/>
                <a:gd name="T40" fmla="*/ 359 w 537"/>
                <a:gd name="T41" fmla="*/ 200 h 311"/>
                <a:gd name="T42" fmla="*/ 384 w 537"/>
                <a:gd name="T43" fmla="*/ 202 h 311"/>
                <a:gd name="T44" fmla="*/ 396 w 537"/>
                <a:gd name="T45" fmla="*/ 219 h 311"/>
                <a:gd name="T46" fmla="*/ 395 w 537"/>
                <a:gd name="T47" fmla="*/ 239 h 311"/>
                <a:gd name="T48" fmla="*/ 392 w 537"/>
                <a:gd name="T49" fmla="*/ 247 h 311"/>
                <a:gd name="T50" fmla="*/ 393 w 537"/>
                <a:gd name="T51" fmla="*/ 248 h 311"/>
                <a:gd name="T52" fmla="*/ 398 w 537"/>
                <a:gd name="T53" fmla="*/ 248 h 311"/>
                <a:gd name="T54" fmla="*/ 431 w 537"/>
                <a:gd name="T55" fmla="*/ 249 h 311"/>
                <a:gd name="T56" fmla="*/ 537 w 537"/>
                <a:gd name="T57" fmla="*/ 267 h 311"/>
                <a:gd name="T58" fmla="*/ 17 w 537"/>
                <a:gd name="T59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37" h="311">
                  <a:moveTo>
                    <a:pt x="17" y="0"/>
                  </a:moveTo>
                  <a:cubicBezTo>
                    <a:pt x="16" y="0"/>
                    <a:pt x="15" y="0"/>
                    <a:pt x="14" y="0"/>
                  </a:cubicBezTo>
                  <a:cubicBezTo>
                    <a:pt x="9" y="0"/>
                    <a:pt x="4" y="4"/>
                    <a:pt x="2" y="10"/>
                  </a:cubicBezTo>
                  <a:cubicBezTo>
                    <a:pt x="0" y="15"/>
                    <a:pt x="2" y="21"/>
                    <a:pt x="7" y="25"/>
                  </a:cubicBezTo>
                  <a:cubicBezTo>
                    <a:pt x="53" y="64"/>
                    <a:pt x="95" y="109"/>
                    <a:pt x="132" y="160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7" y="157"/>
                    <a:pt x="137" y="156"/>
                    <a:pt x="139" y="151"/>
                  </a:cubicBezTo>
                  <a:cubicBezTo>
                    <a:pt x="141" y="146"/>
                    <a:pt x="144" y="140"/>
                    <a:pt x="151" y="136"/>
                  </a:cubicBezTo>
                  <a:cubicBezTo>
                    <a:pt x="156" y="133"/>
                    <a:pt x="163" y="130"/>
                    <a:pt x="171" y="131"/>
                  </a:cubicBezTo>
                  <a:cubicBezTo>
                    <a:pt x="178" y="132"/>
                    <a:pt x="187" y="137"/>
                    <a:pt x="192" y="146"/>
                  </a:cubicBezTo>
                  <a:cubicBezTo>
                    <a:pt x="197" y="154"/>
                    <a:pt x="198" y="164"/>
                    <a:pt x="195" y="170"/>
                  </a:cubicBezTo>
                  <a:cubicBezTo>
                    <a:pt x="193" y="178"/>
                    <a:pt x="188" y="183"/>
                    <a:pt x="182" y="186"/>
                  </a:cubicBezTo>
                  <a:cubicBezTo>
                    <a:pt x="175" y="190"/>
                    <a:pt x="168" y="190"/>
                    <a:pt x="163" y="190"/>
                  </a:cubicBezTo>
                  <a:cubicBezTo>
                    <a:pt x="157" y="189"/>
                    <a:pt x="155" y="189"/>
                    <a:pt x="154" y="189"/>
                  </a:cubicBezTo>
                  <a:cubicBezTo>
                    <a:pt x="153" y="190"/>
                    <a:pt x="153" y="190"/>
                    <a:pt x="153" y="190"/>
                  </a:cubicBezTo>
                  <a:cubicBezTo>
                    <a:pt x="178" y="227"/>
                    <a:pt x="200" y="267"/>
                    <a:pt x="220" y="311"/>
                  </a:cubicBezTo>
                  <a:cubicBezTo>
                    <a:pt x="258" y="279"/>
                    <a:pt x="304" y="260"/>
                    <a:pt x="353" y="253"/>
                  </a:cubicBezTo>
                  <a:cubicBezTo>
                    <a:pt x="352" y="252"/>
                    <a:pt x="352" y="252"/>
                    <a:pt x="351" y="252"/>
                  </a:cubicBezTo>
                  <a:cubicBezTo>
                    <a:pt x="348" y="249"/>
                    <a:pt x="342" y="244"/>
                    <a:pt x="340" y="237"/>
                  </a:cubicBezTo>
                  <a:cubicBezTo>
                    <a:pt x="338" y="230"/>
                    <a:pt x="337" y="223"/>
                    <a:pt x="340" y="216"/>
                  </a:cubicBezTo>
                  <a:cubicBezTo>
                    <a:pt x="343" y="209"/>
                    <a:pt x="350" y="202"/>
                    <a:pt x="359" y="200"/>
                  </a:cubicBezTo>
                  <a:cubicBezTo>
                    <a:pt x="369" y="197"/>
                    <a:pt x="378" y="198"/>
                    <a:pt x="384" y="202"/>
                  </a:cubicBezTo>
                  <a:cubicBezTo>
                    <a:pt x="391" y="206"/>
                    <a:pt x="394" y="213"/>
                    <a:pt x="396" y="219"/>
                  </a:cubicBezTo>
                  <a:cubicBezTo>
                    <a:pt x="399" y="227"/>
                    <a:pt x="397" y="234"/>
                    <a:pt x="395" y="239"/>
                  </a:cubicBezTo>
                  <a:cubicBezTo>
                    <a:pt x="393" y="244"/>
                    <a:pt x="392" y="245"/>
                    <a:pt x="392" y="247"/>
                  </a:cubicBezTo>
                  <a:cubicBezTo>
                    <a:pt x="393" y="248"/>
                    <a:pt x="393" y="248"/>
                    <a:pt x="393" y="248"/>
                  </a:cubicBezTo>
                  <a:cubicBezTo>
                    <a:pt x="395" y="248"/>
                    <a:pt x="396" y="248"/>
                    <a:pt x="398" y="248"/>
                  </a:cubicBezTo>
                  <a:cubicBezTo>
                    <a:pt x="409" y="248"/>
                    <a:pt x="420" y="248"/>
                    <a:pt x="431" y="249"/>
                  </a:cubicBezTo>
                  <a:cubicBezTo>
                    <a:pt x="467" y="250"/>
                    <a:pt x="502" y="257"/>
                    <a:pt x="537" y="267"/>
                  </a:cubicBezTo>
                  <a:cubicBezTo>
                    <a:pt x="409" y="130"/>
                    <a:pt x="236" y="23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Freeform 9"/>
            <p:cNvSpPr/>
            <p:nvPr/>
          </p:nvSpPr>
          <p:spPr bwMode="auto">
            <a:xfrm>
              <a:off x="4557" y="1198"/>
              <a:ext cx="1150" cy="876"/>
            </a:xfrm>
            <a:custGeom>
              <a:avLst/>
              <a:gdLst>
                <a:gd name="T0" fmla="*/ 478 w 486"/>
                <a:gd name="T1" fmla="*/ 303 h 370"/>
                <a:gd name="T2" fmla="*/ 339 w 486"/>
                <a:gd name="T3" fmla="*/ 93 h 370"/>
                <a:gd name="T4" fmla="*/ 200 w 486"/>
                <a:gd name="T5" fmla="*/ 63 h 370"/>
                <a:gd name="T6" fmla="*/ 184 w 486"/>
                <a:gd name="T7" fmla="*/ 62 h 370"/>
                <a:gd name="T8" fmla="*/ 158 w 486"/>
                <a:gd name="T9" fmla="*/ 63 h 370"/>
                <a:gd name="T10" fmla="*/ 151 w 486"/>
                <a:gd name="T11" fmla="*/ 39 h 370"/>
                <a:gd name="T12" fmla="*/ 151 w 486"/>
                <a:gd name="T13" fmla="*/ 39 h 370"/>
                <a:gd name="T14" fmla="*/ 154 w 486"/>
                <a:gd name="T15" fmla="*/ 24 h 370"/>
                <a:gd name="T16" fmla="*/ 155 w 486"/>
                <a:gd name="T17" fmla="*/ 13 h 370"/>
                <a:gd name="T18" fmla="*/ 148 w 486"/>
                <a:gd name="T19" fmla="*/ 2 h 370"/>
                <a:gd name="T20" fmla="*/ 140 w 486"/>
                <a:gd name="T21" fmla="*/ 0 h 370"/>
                <a:gd name="T22" fmla="*/ 133 w 486"/>
                <a:gd name="T23" fmla="*/ 1 h 370"/>
                <a:gd name="T24" fmla="*/ 121 w 486"/>
                <a:gd name="T25" fmla="*/ 10 h 370"/>
                <a:gd name="T26" fmla="*/ 121 w 486"/>
                <a:gd name="T27" fmla="*/ 23 h 370"/>
                <a:gd name="T28" fmla="*/ 128 w 486"/>
                <a:gd name="T29" fmla="*/ 32 h 370"/>
                <a:gd name="T30" fmla="*/ 138 w 486"/>
                <a:gd name="T31" fmla="*/ 43 h 370"/>
                <a:gd name="T32" fmla="*/ 145 w 486"/>
                <a:gd name="T33" fmla="*/ 64 h 370"/>
                <a:gd name="T34" fmla="*/ 0 w 486"/>
                <a:gd name="T35" fmla="*/ 124 h 370"/>
                <a:gd name="T36" fmla="*/ 34 w 486"/>
                <a:gd name="T37" fmla="*/ 213 h 370"/>
                <a:gd name="T38" fmla="*/ 37 w 486"/>
                <a:gd name="T39" fmla="*/ 210 h 370"/>
                <a:gd name="T40" fmla="*/ 52 w 486"/>
                <a:gd name="T41" fmla="*/ 199 h 370"/>
                <a:gd name="T42" fmla="*/ 73 w 486"/>
                <a:gd name="T43" fmla="*/ 200 h 370"/>
                <a:gd name="T44" fmla="*/ 88 w 486"/>
                <a:gd name="T45" fmla="*/ 220 h 370"/>
                <a:gd name="T46" fmla="*/ 85 w 486"/>
                <a:gd name="T47" fmla="*/ 245 h 370"/>
                <a:gd name="T48" fmla="*/ 67 w 486"/>
                <a:gd name="T49" fmla="*/ 256 h 370"/>
                <a:gd name="T50" fmla="*/ 47 w 486"/>
                <a:gd name="T51" fmla="*/ 253 h 370"/>
                <a:gd name="T52" fmla="*/ 46 w 486"/>
                <a:gd name="T53" fmla="*/ 253 h 370"/>
                <a:gd name="T54" fmla="*/ 71 w 486"/>
                <a:gd name="T55" fmla="*/ 352 h 370"/>
                <a:gd name="T56" fmla="*/ 91 w 486"/>
                <a:gd name="T57" fmla="*/ 362 h 370"/>
                <a:gd name="T58" fmla="*/ 413 w 486"/>
                <a:gd name="T59" fmla="*/ 353 h 370"/>
                <a:gd name="T60" fmla="*/ 414 w 486"/>
                <a:gd name="T61" fmla="*/ 353 h 370"/>
                <a:gd name="T62" fmla="*/ 467 w 486"/>
                <a:gd name="T63" fmla="*/ 356 h 370"/>
                <a:gd name="T64" fmla="*/ 478 w 486"/>
                <a:gd name="T65" fmla="*/ 304 h 370"/>
                <a:gd name="T66" fmla="*/ 478 w 486"/>
                <a:gd name="T67" fmla="*/ 303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86" h="370">
                  <a:moveTo>
                    <a:pt x="478" y="303"/>
                  </a:moveTo>
                  <a:cubicBezTo>
                    <a:pt x="442" y="232"/>
                    <a:pt x="396" y="160"/>
                    <a:pt x="339" y="93"/>
                  </a:cubicBezTo>
                  <a:cubicBezTo>
                    <a:pt x="295" y="76"/>
                    <a:pt x="247" y="65"/>
                    <a:pt x="200" y="63"/>
                  </a:cubicBezTo>
                  <a:cubicBezTo>
                    <a:pt x="195" y="62"/>
                    <a:pt x="190" y="62"/>
                    <a:pt x="184" y="62"/>
                  </a:cubicBezTo>
                  <a:cubicBezTo>
                    <a:pt x="176" y="62"/>
                    <a:pt x="167" y="62"/>
                    <a:pt x="158" y="63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50" y="33"/>
                    <a:pt x="152" y="29"/>
                    <a:pt x="154" y="24"/>
                  </a:cubicBezTo>
                  <a:cubicBezTo>
                    <a:pt x="155" y="20"/>
                    <a:pt x="156" y="17"/>
                    <a:pt x="155" y="13"/>
                  </a:cubicBezTo>
                  <a:cubicBezTo>
                    <a:pt x="154" y="8"/>
                    <a:pt x="151" y="4"/>
                    <a:pt x="148" y="2"/>
                  </a:cubicBezTo>
                  <a:cubicBezTo>
                    <a:pt x="146" y="0"/>
                    <a:pt x="143" y="0"/>
                    <a:pt x="140" y="0"/>
                  </a:cubicBezTo>
                  <a:cubicBezTo>
                    <a:pt x="138" y="0"/>
                    <a:pt x="135" y="0"/>
                    <a:pt x="133" y="1"/>
                  </a:cubicBezTo>
                  <a:cubicBezTo>
                    <a:pt x="125" y="3"/>
                    <a:pt x="122" y="6"/>
                    <a:pt x="121" y="10"/>
                  </a:cubicBezTo>
                  <a:cubicBezTo>
                    <a:pt x="119" y="14"/>
                    <a:pt x="120" y="19"/>
                    <a:pt x="121" y="23"/>
                  </a:cubicBezTo>
                  <a:cubicBezTo>
                    <a:pt x="122" y="27"/>
                    <a:pt x="125" y="30"/>
                    <a:pt x="128" y="32"/>
                  </a:cubicBezTo>
                  <a:cubicBezTo>
                    <a:pt x="132" y="35"/>
                    <a:pt x="136" y="37"/>
                    <a:pt x="138" y="43"/>
                  </a:cubicBezTo>
                  <a:cubicBezTo>
                    <a:pt x="145" y="64"/>
                    <a:pt x="145" y="64"/>
                    <a:pt x="145" y="64"/>
                  </a:cubicBezTo>
                  <a:cubicBezTo>
                    <a:pt x="90" y="69"/>
                    <a:pt x="40" y="88"/>
                    <a:pt x="0" y="124"/>
                  </a:cubicBezTo>
                  <a:cubicBezTo>
                    <a:pt x="12" y="152"/>
                    <a:pt x="23" y="182"/>
                    <a:pt x="34" y="213"/>
                  </a:cubicBezTo>
                  <a:cubicBezTo>
                    <a:pt x="34" y="212"/>
                    <a:pt x="35" y="212"/>
                    <a:pt x="37" y="210"/>
                  </a:cubicBezTo>
                  <a:cubicBezTo>
                    <a:pt x="40" y="206"/>
                    <a:pt x="45" y="201"/>
                    <a:pt x="52" y="199"/>
                  </a:cubicBezTo>
                  <a:cubicBezTo>
                    <a:pt x="59" y="197"/>
                    <a:pt x="66" y="197"/>
                    <a:pt x="73" y="200"/>
                  </a:cubicBezTo>
                  <a:cubicBezTo>
                    <a:pt x="80" y="203"/>
                    <a:pt x="86" y="210"/>
                    <a:pt x="88" y="220"/>
                  </a:cubicBezTo>
                  <a:cubicBezTo>
                    <a:pt x="91" y="230"/>
                    <a:pt x="89" y="239"/>
                    <a:pt x="85" y="245"/>
                  </a:cubicBezTo>
                  <a:cubicBezTo>
                    <a:pt x="80" y="251"/>
                    <a:pt x="73" y="254"/>
                    <a:pt x="67" y="256"/>
                  </a:cubicBezTo>
                  <a:cubicBezTo>
                    <a:pt x="59" y="258"/>
                    <a:pt x="52" y="255"/>
                    <a:pt x="47" y="253"/>
                  </a:cubicBezTo>
                  <a:cubicBezTo>
                    <a:pt x="47" y="253"/>
                    <a:pt x="46" y="253"/>
                    <a:pt x="46" y="253"/>
                  </a:cubicBezTo>
                  <a:cubicBezTo>
                    <a:pt x="55" y="284"/>
                    <a:pt x="64" y="317"/>
                    <a:pt x="71" y="352"/>
                  </a:cubicBezTo>
                  <a:cubicBezTo>
                    <a:pt x="73" y="360"/>
                    <a:pt x="84" y="365"/>
                    <a:pt x="91" y="362"/>
                  </a:cubicBezTo>
                  <a:cubicBezTo>
                    <a:pt x="210" y="301"/>
                    <a:pt x="311" y="287"/>
                    <a:pt x="413" y="353"/>
                  </a:cubicBezTo>
                  <a:cubicBezTo>
                    <a:pt x="414" y="353"/>
                    <a:pt x="414" y="353"/>
                    <a:pt x="414" y="353"/>
                  </a:cubicBezTo>
                  <a:cubicBezTo>
                    <a:pt x="431" y="363"/>
                    <a:pt x="452" y="370"/>
                    <a:pt x="467" y="356"/>
                  </a:cubicBezTo>
                  <a:cubicBezTo>
                    <a:pt x="482" y="343"/>
                    <a:pt x="486" y="322"/>
                    <a:pt x="478" y="304"/>
                  </a:cubicBezTo>
                  <a:cubicBezTo>
                    <a:pt x="478" y="303"/>
                    <a:pt x="478" y="303"/>
                    <a:pt x="478" y="3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10"/>
            <p:cNvSpPr/>
            <p:nvPr/>
          </p:nvSpPr>
          <p:spPr bwMode="auto">
            <a:xfrm>
              <a:off x="3719" y="601"/>
              <a:ext cx="758" cy="853"/>
            </a:xfrm>
            <a:custGeom>
              <a:avLst/>
              <a:gdLst>
                <a:gd name="T0" fmla="*/ 273 w 320"/>
                <a:gd name="T1" fmla="*/ 221 h 360"/>
                <a:gd name="T2" fmla="*/ 273 w 320"/>
                <a:gd name="T3" fmla="*/ 221 h 360"/>
                <a:gd name="T4" fmla="*/ 288 w 320"/>
                <a:gd name="T5" fmla="*/ 220 h 360"/>
                <a:gd name="T6" fmla="*/ 300 w 320"/>
                <a:gd name="T7" fmla="*/ 218 h 360"/>
                <a:gd name="T8" fmla="*/ 308 w 320"/>
                <a:gd name="T9" fmla="*/ 209 h 360"/>
                <a:gd name="T10" fmla="*/ 306 w 320"/>
                <a:gd name="T11" fmla="*/ 194 h 360"/>
                <a:gd name="T12" fmla="*/ 294 w 320"/>
                <a:gd name="T13" fmla="*/ 185 h 360"/>
                <a:gd name="T14" fmla="*/ 281 w 320"/>
                <a:gd name="T15" fmla="*/ 188 h 360"/>
                <a:gd name="T16" fmla="*/ 274 w 320"/>
                <a:gd name="T17" fmla="*/ 197 h 360"/>
                <a:gd name="T18" fmla="*/ 266 w 320"/>
                <a:gd name="T19" fmla="*/ 209 h 360"/>
                <a:gd name="T20" fmla="*/ 245 w 320"/>
                <a:gd name="T21" fmla="*/ 222 h 360"/>
                <a:gd name="T22" fmla="*/ 86 w 320"/>
                <a:gd name="T23" fmla="*/ 59 h 360"/>
                <a:gd name="T24" fmla="*/ 86 w 320"/>
                <a:gd name="T25" fmla="*/ 41 h 360"/>
                <a:gd name="T26" fmla="*/ 92 w 320"/>
                <a:gd name="T27" fmla="*/ 29 h 360"/>
                <a:gd name="T28" fmla="*/ 96 w 320"/>
                <a:gd name="T29" fmla="*/ 18 h 360"/>
                <a:gd name="T30" fmla="*/ 93 w 320"/>
                <a:gd name="T31" fmla="*/ 5 h 360"/>
                <a:gd name="T32" fmla="*/ 79 w 320"/>
                <a:gd name="T33" fmla="*/ 0 h 360"/>
                <a:gd name="T34" fmla="*/ 65 w 320"/>
                <a:gd name="T35" fmla="*/ 5 h 360"/>
                <a:gd name="T36" fmla="*/ 61 w 320"/>
                <a:gd name="T37" fmla="*/ 18 h 360"/>
                <a:gd name="T38" fmla="*/ 66 w 320"/>
                <a:gd name="T39" fmla="*/ 29 h 360"/>
                <a:gd name="T40" fmla="*/ 73 w 320"/>
                <a:gd name="T41" fmla="*/ 42 h 360"/>
                <a:gd name="T42" fmla="*/ 73 w 320"/>
                <a:gd name="T43" fmla="*/ 42 h 360"/>
                <a:gd name="T44" fmla="*/ 73 w 320"/>
                <a:gd name="T45" fmla="*/ 55 h 360"/>
                <a:gd name="T46" fmla="*/ 62 w 320"/>
                <a:gd name="T47" fmla="*/ 68 h 360"/>
                <a:gd name="T48" fmla="*/ 62 w 320"/>
                <a:gd name="T49" fmla="*/ 219 h 360"/>
                <a:gd name="T50" fmla="*/ 42 w 320"/>
                <a:gd name="T51" fmla="*/ 219 h 360"/>
                <a:gd name="T52" fmla="*/ 29 w 320"/>
                <a:gd name="T53" fmla="*/ 213 h 360"/>
                <a:gd name="T54" fmla="*/ 19 w 320"/>
                <a:gd name="T55" fmla="*/ 209 h 360"/>
                <a:gd name="T56" fmla="*/ 6 w 320"/>
                <a:gd name="T57" fmla="*/ 213 h 360"/>
                <a:gd name="T58" fmla="*/ 1 w 320"/>
                <a:gd name="T59" fmla="*/ 227 h 360"/>
                <a:gd name="T60" fmla="*/ 6 w 320"/>
                <a:gd name="T61" fmla="*/ 241 h 360"/>
                <a:gd name="T62" fmla="*/ 19 w 320"/>
                <a:gd name="T63" fmla="*/ 245 h 360"/>
                <a:gd name="T64" fmla="*/ 30 w 320"/>
                <a:gd name="T65" fmla="*/ 240 h 360"/>
                <a:gd name="T66" fmla="*/ 42 w 320"/>
                <a:gd name="T67" fmla="*/ 233 h 360"/>
                <a:gd name="T68" fmla="*/ 43 w 320"/>
                <a:gd name="T69" fmla="*/ 233 h 360"/>
                <a:gd name="T70" fmla="*/ 62 w 320"/>
                <a:gd name="T71" fmla="*/ 233 h 360"/>
                <a:gd name="T72" fmla="*/ 62 w 320"/>
                <a:gd name="T73" fmla="*/ 360 h 360"/>
                <a:gd name="T74" fmla="*/ 176 w 320"/>
                <a:gd name="T75" fmla="*/ 324 h 360"/>
                <a:gd name="T76" fmla="*/ 177 w 320"/>
                <a:gd name="T77" fmla="*/ 324 h 360"/>
                <a:gd name="T78" fmla="*/ 170 w 320"/>
                <a:gd name="T79" fmla="*/ 309 h 360"/>
                <a:gd name="T80" fmla="*/ 174 w 320"/>
                <a:gd name="T81" fmla="*/ 289 h 360"/>
                <a:gd name="T82" fmla="*/ 196 w 320"/>
                <a:gd name="T83" fmla="*/ 276 h 360"/>
                <a:gd name="T84" fmla="*/ 220 w 320"/>
                <a:gd name="T85" fmla="*/ 283 h 360"/>
                <a:gd name="T86" fmla="*/ 229 w 320"/>
                <a:gd name="T87" fmla="*/ 303 h 360"/>
                <a:gd name="T88" fmla="*/ 224 w 320"/>
                <a:gd name="T89" fmla="*/ 321 h 360"/>
                <a:gd name="T90" fmla="*/ 221 w 320"/>
                <a:gd name="T91" fmla="*/ 326 h 360"/>
                <a:gd name="T92" fmla="*/ 320 w 320"/>
                <a:gd name="T93" fmla="*/ 351 h 360"/>
                <a:gd name="T94" fmla="*/ 253 w 320"/>
                <a:gd name="T95" fmla="*/ 233 h 360"/>
                <a:gd name="T96" fmla="*/ 273 w 320"/>
                <a:gd name="T97" fmla="*/ 22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0" h="360">
                  <a:moveTo>
                    <a:pt x="273" y="221"/>
                  </a:moveTo>
                  <a:cubicBezTo>
                    <a:pt x="273" y="221"/>
                    <a:pt x="273" y="221"/>
                    <a:pt x="273" y="221"/>
                  </a:cubicBezTo>
                  <a:cubicBezTo>
                    <a:pt x="279" y="218"/>
                    <a:pt x="284" y="220"/>
                    <a:pt x="288" y="220"/>
                  </a:cubicBezTo>
                  <a:cubicBezTo>
                    <a:pt x="292" y="221"/>
                    <a:pt x="296" y="221"/>
                    <a:pt x="300" y="218"/>
                  </a:cubicBezTo>
                  <a:cubicBezTo>
                    <a:pt x="304" y="216"/>
                    <a:pt x="307" y="213"/>
                    <a:pt x="308" y="209"/>
                  </a:cubicBezTo>
                  <a:cubicBezTo>
                    <a:pt x="310" y="205"/>
                    <a:pt x="310" y="200"/>
                    <a:pt x="306" y="194"/>
                  </a:cubicBezTo>
                  <a:cubicBezTo>
                    <a:pt x="302" y="187"/>
                    <a:pt x="298" y="185"/>
                    <a:pt x="294" y="185"/>
                  </a:cubicBezTo>
                  <a:cubicBezTo>
                    <a:pt x="290" y="184"/>
                    <a:pt x="285" y="186"/>
                    <a:pt x="281" y="188"/>
                  </a:cubicBezTo>
                  <a:cubicBezTo>
                    <a:pt x="277" y="190"/>
                    <a:pt x="276" y="194"/>
                    <a:pt x="274" y="197"/>
                  </a:cubicBezTo>
                  <a:cubicBezTo>
                    <a:pt x="272" y="201"/>
                    <a:pt x="271" y="206"/>
                    <a:pt x="266" y="209"/>
                  </a:cubicBezTo>
                  <a:cubicBezTo>
                    <a:pt x="245" y="222"/>
                    <a:pt x="245" y="222"/>
                    <a:pt x="245" y="222"/>
                  </a:cubicBezTo>
                  <a:cubicBezTo>
                    <a:pt x="200" y="158"/>
                    <a:pt x="147" y="104"/>
                    <a:pt x="86" y="5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36"/>
                    <a:pt x="90" y="32"/>
                    <a:pt x="92" y="29"/>
                  </a:cubicBezTo>
                  <a:cubicBezTo>
                    <a:pt x="95" y="25"/>
                    <a:pt x="96" y="22"/>
                    <a:pt x="96" y="18"/>
                  </a:cubicBezTo>
                  <a:cubicBezTo>
                    <a:pt x="96" y="13"/>
                    <a:pt x="95" y="8"/>
                    <a:pt x="93" y="5"/>
                  </a:cubicBezTo>
                  <a:cubicBezTo>
                    <a:pt x="90" y="2"/>
                    <a:pt x="86" y="0"/>
                    <a:pt x="79" y="0"/>
                  </a:cubicBezTo>
                  <a:cubicBezTo>
                    <a:pt x="71" y="0"/>
                    <a:pt x="67" y="2"/>
                    <a:pt x="65" y="5"/>
                  </a:cubicBezTo>
                  <a:cubicBezTo>
                    <a:pt x="62" y="8"/>
                    <a:pt x="61" y="13"/>
                    <a:pt x="61" y="18"/>
                  </a:cubicBezTo>
                  <a:cubicBezTo>
                    <a:pt x="61" y="22"/>
                    <a:pt x="63" y="25"/>
                    <a:pt x="66" y="29"/>
                  </a:cubicBezTo>
                  <a:cubicBezTo>
                    <a:pt x="68" y="32"/>
                    <a:pt x="72" y="36"/>
                    <a:pt x="73" y="42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7" y="56"/>
                    <a:pt x="62" y="62"/>
                    <a:pt x="62" y="68"/>
                  </a:cubicBezTo>
                  <a:cubicBezTo>
                    <a:pt x="62" y="219"/>
                    <a:pt x="62" y="219"/>
                    <a:pt x="62" y="219"/>
                  </a:cubicBezTo>
                  <a:cubicBezTo>
                    <a:pt x="42" y="219"/>
                    <a:pt x="42" y="219"/>
                    <a:pt x="42" y="219"/>
                  </a:cubicBezTo>
                  <a:cubicBezTo>
                    <a:pt x="36" y="219"/>
                    <a:pt x="33" y="216"/>
                    <a:pt x="29" y="213"/>
                  </a:cubicBezTo>
                  <a:cubicBezTo>
                    <a:pt x="26" y="211"/>
                    <a:pt x="23" y="209"/>
                    <a:pt x="19" y="209"/>
                  </a:cubicBezTo>
                  <a:cubicBezTo>
                    <a:pt x="14" y="209"/>
                    <a:pt x="9" y="210"/>
                    <a:pt x="6" y="213"/>
                  </a:cubicBezTo>
                  <a:cubicBezTo>
                    <a:pt x="3" y="216"/>
                    <a:pt x="0" y="219"/>
                    <a:pt x="1" y="227"/>
                  </a:cubicBezTo>
                  <a:cubicBezTo>
                    <a:pt x="1" y="235"/>
                    <a:pt x="3" y="239"/>
                    <a:pt x="6" y="241"/>
                  </a:cubicBezTo>
                  <a:cubicBezTo>
                    <a:pt x="9" y="244"/>
                    <a:pt x="14" y="245"/>
                    <a:pt x="19" y="245"/>
                  </a:cubicBezTo>
                  <a:cubicBezTo>
                    <a:pt x="23" y="245"/>
                    <a:pt x="26" y="243"/>
                    <a:pt x="30" y="240"/>
                  </a:cubicBezTo>
                  <a:cubicBezTo>
                    <a:pt x="33" y="237"/>
                    <a:pt x="37" y="233"/>
                    <a:pt x="42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62" y="233"/>
                    <a:pt x="62" y="233"/>
                    <a:pt x="62" y="233"/>
                  </a:cubicBezTo>
                  <a:cubicBezTo>
                    <a:pt x="62" y="360"/>
                    <a:pt x="62" y="360"/>
                    <a:pt x="62" y="360"/>
                  </a:cubicBezTo>
                  <a:cubicBezTo>
                    <a:pt x="94" y="337"/>
                    <a:pt x="134" y="326"/>
                    <a:pt x="176" y="324"/>
                  </a:cubicBezTo>
                  <a:cubicBezTo>
                    <a:pt x="176" y="324"/>
                    <a:pt x="177" y="324"/>
                    <a:pt x="177" y="324"/>
                  </a:cubicBezTo>
                  <a:cubicBezTo>
                    <a:pt x="174" y="321"/>
                    <a:pt x="171" y="316"/>
                    <a:pt x="170" y="309"/>
                  </a:cubicBezTo>
                  <a:cubicBezTo>
                    <a:pt x="169" y="303"/>
                    <a:pt x="170" y="295"/>
                    <a:pt x="174" y="289"/>
                  </a:cubicBezTo>
                  <a:cubicBezTo>
                    <a:pt x="178" y="282"/>
                    <a:pt x="187" y="277"/>
                    <a:pt x="196" y="276"/>
                  </a:cubicBezTo>
                  <a:cubicBezTo>
                    <a:pt x="206" y="275"/>
                    <a:pt x="215" y="278"/>
                    <a:pt x="220" y="283"/>
                  </a:cubicBezTo>
                  <a:cubicBezTo>
                    <a:pt x="226" y="289"/>
                    <a:pt x="228" y="296"/>
                    <a:pt x="229" y="303"/>
                  </a:cubicBezTo>
                  <a:cubicBezTo>
                    <a:pt x="230" y="311"/>
                    <a:pt x="226" y="317"/>
                    <a:pt x="224" y="321"/>
                  </a:cubicBezTo>
                  <a:cubicBezTo>
                    <a:pt x="222" y="324"/>
                    <a:pt x="222" y="325"/>
                    <a:pt x="221" y="326"/>
                  </a:cubicBezTo>
                  <a:cubicBezTo>
                    <a:pt x="255" y="329"/>
                    <a:pt x="288" y="338"/>
                    <a:pt x="320" y="351"/>
                  </a:cubicBezTo>
                  <a:cubicBezTo>
                    <a:pt x="300" y="308"/>
                    <a:pt x="277" y="269"/>
                    <a:pt x="253" y="233"/>
                  </a:cubicBezTo>
                  <a:lnTo>
                    <a:pt x="273" y="2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11"/>
            <p:cNvSpPr/>
            <p:nvPr/>
          </p:nvSpPr>
          <p:spPr bwMode="auto">
            <a:xfrm>
              <a:off x="3866" y="1283"/>
              <a:ext cx="878" cy="767"/>
            </a:xfrm>
            <a:custGeom>
              <a:avLst/>
              <a:gdLst>
                <a:gd name="T0" fmla="*/ 360 w 371"/>
                <a:gd name="T1" fmla="*/ 175 h 324"/>
                <a:gd name="T2" fmla="*/ 347 w 371"/>
                <a:gd name="T3" fmla="*/ 174 h 324"/>
                <a:gd name="T4" fmla="*/ 338 w 371"/>
                <a:gd name="T5" fmla="*/ 181 h 324"/>
                <a:gd name="T6" fmla="*/ 327 w 371"/>
                <a:gd name="T7" fmla="*/ 190 h 324"/>
                <a:gd name="T8" fmla="*/ 309 w 371"/>
                <a:gd name="T9" fmla="*/ 195 h 324"/>
                <a:gd name="T10" fmla="*/ 273 w 371"/>
                <a:gd name="T11" fmla="*/ 97 h 324"/>
                <a:gd name="T12" fmla="*/ 148 w 371"/>
                <a:gd name="T13" fmla="*/ 61 h 324"/>
                <a:gd name="T14" fmla="*/ 146 w 371"/>
                <a:gd name="T15" fmla="*/ 41 h 324"/>
                <a:gd name="T16" fmla="*/ 146 w 371"/>
                <a:gd name="T17" fmla="*/ 41 h 324"/>
                <a:gd name="T18" fmla="*/ 152 w 371"/>
                <a:gd name="T19" fmla="*/ 27 h 324"/>
                <a:gd name="T20" fmla="*/ 155 w 371"/>
                <a:gd name="T21" fmla="*/ 16 h 324"/>
                <a:gd name="T22" fmla="*/ 150 w 371"/>
                <a:gd name="T23" fmla="*/ 4 h 324"/>
                <a:gd name="T24" fmla="*/ 138 w 371"/>
                <a:gd name="T25" fmla="*/ 0 h 324"/>
                <a:gd name="T26" fmla="*/ 135 w 371"/>
                <a:gd name="T27" fmla="*/ 0 h 324"/>
                <a:gd name="T28" fmla="*/ 122 w 371"/>
                <a:gd name="T29" fmla="*/ 7 h 324"/>
                <a:gd name="T30" fmla="*/ 120 w 371"/>
                <a:gd name="T31" fmla="*/ 20 h 324"/>
                <a:gd name="T32" fmla="*/ 125 w 371"/>
                <a:gd name="T33" fmla="*/ 30 h 324"/>
                <a:gd name="T34" fmla="*/ 133 w 371"/>
                <a:gd name="T35" fmla="*/ 42 h 324"/>
                <a:gd name="T36" fmla="*/ 135 w 371"/>
                <a:gd name="T37" fmla="*/ 60 h 324"/>
                <a:gd name="T38" fmla="*/ 127 w 371"/>
                <a:gd name="T39" fmla="*/ 60 h 324"/>
                <a:gd name="T40" fmla="*/ 0 w 371"/>
                <a:gd name="T41" fmla="*/ 103 h 324"/>
                <a:gd name="T42" fmla="*/ 0 w 371"/>
                <a:gd name="T43" fmla="*/ 175 h 324"/>
                <a:gd name="T44" fmla="*/ 4 w 371"/>
                <a:gd name="T45" fmla="*/ 172 h 324"/>
                <a:gd name="T46" fmla="*/ 22 w 371"/>
                <a:gd name="T47" fmla="*/ 165 h 324"/>
                <a:gd name="T48" fmla="*/ 42 w 371"/>
                <a:gd name="T49" fmla="*/ 172 h 324"/>
                <a:gd name="T50" fmla="*/ 52 w 371"/>
                <a:gd name="T51" fmla="*/ 195 h 324"/>
                <a:gd name="T52" fmla="*/ 42 w 371"/>
                <a:gd name="T53" fmla="*/ 218 h 324"/>
                <a:gd name="T54" fmla="*/ 22 w 371"/>
                <a:gd name="T55" fmla="*/ 224 h 324"/>
                <a:gd name="T56" fmla="*/ 4 w 371"/>
                <a:gd name="T57" fmla="*/ 217 h 324"/>
                <a:gd name="T58" fmla="*/ 0 w 371"/>
                <a:gd name="T59" fmla="*/ 214 h 324"/>
                <a:gd name="T60" fmla="*/ 0 w 371"/>
                <a:gd name="T61" fmla="*/ 309 h 324"/>
                <a:gd name="T62" fmla="*/ 7 w 371"/>
                <a:gd name="T63" fmla="*/ 321 h 324"/>
                <a:gd name="T64" fmla="*/ 21 w 371"/>
                <a:gd name="T65" fmla="*/ 321 h 324"/>
                <a:gd name="T66" fmla="*/ 317 w 371"/>
                <a:gd name="T67" fmla="*/ 316 h 324"/>
                <a:gd name="T68" fmla="*/ 332 w 371"/>
                <a:gd name="T69" fmla="*/ 314 h 324"/>
                <a:gd name="T70" fmla="*/ 337 w 371"/>
                <a:gd name="T71" fmla="*/ 300 h 324"/>
                <a:gd name="T72" fmla="*/ 313 w 371"/>
                <a:gd name="T73" fmla="*/ 208 h 324"/>
                <a:gd name="T74" fmla="*/ 329 w 371"/>
                <a:gd name="T75" fmla="*/ 203 h 324"/>
                <a:gd name="T76" fmla="*/ 330 w 371"/>
                <a:gd name="T77" fmla="*/ 203 h 324"/>
                <a:gd name="T78" fmla="*/ 344 w 371"/>
                <a:gd name="T79" fmla="*/ 207 h 324"/>
                <a:gd name="T80" fmla="*/ 356 w 371"/>
                <a:gd name="T81" fmla="*/ 209 h 324"/>
                <a:gd name="T82" fmla="*/ 367 w 371"/>
                <a:gd name="T83" fmla="*/ 202 h 324"/>
                <a:gd name="T84" fmla="*/ 369 w 371"/>
                <a:gd name="T85" fmla="*/ 187 h 324"/>
                <a:gd name="T86" fmla="*/ 360 w 371"/>
                <a:gd name="T87" fmla="*/ 17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1" h="324">
                  <a:moveTo>
                    <a:pt x="360" y="175"/>
                  </a:moveTo>
                  <a:cubicBezTo>
                    <a:pt x="357" y="173"/>
                    <a:pt x="352" y="173"/>
                    <a:pt x="347" y="174"/>
                  </a:cubicBezTo>
                  <a:cubicBezTo>
                    <a:pt x="343" y="175"/>
                    <a:pt x="340" y="178"/>
                    <a:pt x="338" y="181"/>
                  </a:cubicBezTo>
                  <a:cubicBezTo>
                    <a:pt x="335" y="184"/>
                    <a:pt x="332" y="189"/>
                    <a:pt x="327" y="190"/>
                  </a:cubicBezTo>
                  <a:cubicBezTo>
                    <a:pt x="309" y="195"/>
                    <a:pt x="309" y="195"/>
                    <a:pt x="309" y="195"/>
                  </a:cubicBezTo>
                  <a:cubicBezTo>
                    <a:pt x="298" y="160"/>
                    <a:pt x="286" y="127"/>
                    <a:pt x="273" y="97"/>
                  </a:cubicBezTo>
                  <a:cubicBezTo>
                    <a:pt x="235" y="77"/>
                    <a:pt x="191" y="64"/>
                    <a:pt x="148" y="61"/>
                  </a:cubicBezTo>
                  <a:cubicBezTo>
                    <a:pt x="146" y="41"/>
                    <a:pt x="146" y="41"/>
                    <a:pt x="146" y="41"/>
                  </a:cubicBezTo>
                  <a:cubicBezTo>
                    <a:pt x="146" y="41"/>
                    <a:pt x="146" y="41"/>
                    <a:pt x="146" y="41"/>
                  </a:cubicBezTo>
                  <a:cubicBezTo>
                    <a:pt x="146" y="35"/>
                    <a:pt x="150" y="31"/>
                    <a:pt x="152" y="27"/>
                  </a:cubicBezTo>
                  <a:cubicBezTo>
                    <a:pt x="154" y="24"/>
                    <a:pt x="156" y="20"/>
                    <a:pt x="155" y="16"/>
                  </a:cubicBezTo>
                  <a:cubicBezTo>
                    <a:pt x="155" y="11"/>
                    <a:pt x="153" y="7"/>
                    <a:pt x="150" y="4"/>
                  </a:cubicBezTo>
                  <a:cubicBezTo>
                    <a:pt x="148" y="1"/>
                    <a:pt x="144" y="0"/>
                    <a:pt x="138" y="0"/>
                  </a:cubicBezTo>
                  <a:cubicBezTo>
                    <a:pt x="137" y="0"/>
                    <a:pt x="136" y="0"/>
                    <a:pt x="135" y="0"/>
                  </a:cubicBezTo>
                  <a:cubicBezTo>
                    <a:pt x="128" y="1"/>
                    <a:pt x="124" y="3"/>
                    <a:pt x="122" y="7"/>
                  </a:cubicBezTo>
                  <a:cubicBezTo>
                    <a:pt x="120" y="10"/>
                    <a:pt x="119" y="15"/>
                    <a:pt x="120" y="20"/>
                  </a:cubicBezTo>
                  <a:cubicBezTo>
                    <a:pt x="120" y="24"/>
                    <a:pt x="123" y="27"/>
                    <a:pt x="125" y="30"/>
                  </a:cubicBezTo>
                  <a:cubicBezTo>
                    <a:pt x="128" y="33"/>
                    <a:pt x="132" y="37"/>
                    <a:pt x="133" y="42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2" y="60"/>
                    <a:pt x="130" y="60"/>
                    <a:pt x="127" y="60"/>
                  </a:cubicBezTo>
                  <a:cubicBezTo>
                    <a:pt x="77" y="60"/>
                    <a:pt x="32" y="73"/>
                    <a:pt x="0" y="103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1" y="174"/>
                    <a:pt x="2" y="174"/>
                    <a:pt x="4" y="172"/>
                  </a:cubicBezTo>
                  <a:cubicBezTo>
                    <a:pt x="8" y="169"/>
                    <a:pt x="14" y="165"/>
                    <a:pt x="22" y="165"/>
                  </a:cubicBezTo>
                  <a:cubicBezTo>
                    <a:pt x="28" y="165"/>
                    <a:pt x="36" y="167"/>
                    <a:pt x="42" y="172"/>
                  </a:cubicBezTo>
                  <a:cubicBezTo>
                    <a:pt x="48" y="176"/>
                    <a:pt x="52" y="185"/>
                    <a:pt x="52" y="195"/>
                  </a:cubicBezTo>
                  <a:cubicBezTo>
                    <a:pt x="51" y="205"/>
                    <a:pt x="47" y="213"/>
                    <a:pt x="42" y="218"/>
                  </a:cubicBezTo>
                  <a:cubicBezTo>
                    <a:pt x="36" y="223"/>
                    <a:pt x="29" y="224"/>
                    <a:pt x="22" y="224"/>
                  </a:cubicBezTo>
                  <a:cubicBezTo>
                    <a:pt x="14" y="224"/>
                    <a:pt x="8" y="220"/>
                    <a:pt x="4" y="217"/>
                  </a:cubicBezTo>
                  <a:cubicBezTo>
                    <a:pt x="2" y="216"/>
                    <a:pt x="1" y="215"/>
                    <a:pt x="0" y="214"/>
                  </a:cubicBezTo>
                  <a:cubicBezTo>
                    <a:pt x="0" y="309"/>
                    <a:pt x="0" y="309"/>
                    <a:pt x="0" y="309"/>
                  </a:cubicBezTo>
                  <a:cubicBezTo>
                    <a:pt x="0" y="314"/>
                    <a:pt x="3" y="319"/>
                    <a:pt x="7" y="321"/>
                  </a:cubicBezTo>
                  <a:cubicBezTo>
                    <a:pt x="12" y="324"/>
                    <a:pt x="17" y="324"/>
                    <a:pt x="21" y="321"/>
                  </a:cubicBezTo>
                  <a:cubicBezTo>
                    <a:pt x="134" y="253"/>
                    <a:pt x="222" y="264"/>
                    <a:pt x="317" y="316"/>
                  </a:cubicBezTo>
                  <a:cubicBezTo>
                    <a:pt x="322" y="318"/>
                    <a:pt x="328" y="318"/>
                    <a:pt x="332" y="314"/>
                  </a:cubicBezTo>
                  <a:cubicBezTo>
                    <a:pt x="337" y="311"/>
                    <a:pt x="339" y="305"/>
                    <a:pt x="337" y="300"/>
                  </a:cubicBezTo>
                  <a:cubicBezTo>
                    <a:pt x="330" y="268"/>
                    <a:pt x="322" y="237"/>
                    <a:pt x="313" y="208"/>
                  </a:cubicBezTo>
                  <a:cubicBezTo>
                    <a:pt x="329" y="203"/>
                    <a:pt x="329" y="203"/>
                    <a:pt x="329" y="203"/>
                  </a:cubicBezTo>
                  <a:cubicBezTo>
                    <a:pt x="330" y="203"/>
                    <a:pt x="330" y="203"/>
                    <a:pt x="330" y="203"/>
                  </a:cubicBezTo>
                  <a:cubicBezTo>
                    <a:pt x="336" y="202"/>
                    <a:pt x="340" y="205"/>
                    <a:pt x="344" y="207"/>
                  </a:cubicBezTo>
                  <a:cubicBezTo>
                    <a:pt x="348" y="209"/>
                    <a:pt x="352" y="210"/>
                    <a:pt x="356" y="209"/>
                  </a:cubicBezTo>
                  <a:cubicBezTo>
                    <a:pt x="361" y="207"/>
                    <a:pt x="365" y="205"/>
                    <a:pt x="367" y="202"/>
                  </a:cubicBezTo>
                  <a:cubicBezTo>
                    <a:pt x="369" y="199"/>
                    <a:pt x="371" y="194"/>
                    <a:pt x="369" y="187"/>
                  </a:cubicBezTo>
                  <a:cubicBezTo>
                    <a:pt x="367" y="180"/>
                    <a:pt x="364" y="176"/>
                    <a:pt x="360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12"/>
            <p:cNvSpPr/>
            <p:nvPr/>
          </p:nvSpPr>
          <p:spPr bwMode="auto">
            <a:xfrm>
              <a:off x="3211" y="732"/>
              <a:ext cx="605" cy="733"/>
            </a:xfrm>
            <a:custGeom>
              <a:avLst/>
              <a:gdLst>
                <a:gd name="T0" fmla="*/ 242 w 256"/>
                <a:gd name="T1" fmla="*/ 0 h 310"/>
                <a:gd name="T2" fmla="*/ 234 w 256"/>
                <a:gd name="T3" fmla="*/ 3 h 310"/>
                <a:gd name="T4" fmla="*/ 73 w 256"/>
                <a:gd name="T5" fmla="*/ 167 h 310"/>
                <a:gd name="T6" fmla="*/ 52 w 256"/>
                <a:gd name="T7" fmla="*/ 154 h 310"/>
                <a:gd name="T8" fmla="*/ 45 w 256"/>
                <a:gd name="T9" fmla="*/ 142 h 310"/>
                <a:gd name="T10" fmla="*/ 38 w 256"/>
                <a:gd name="T11" fmla="*/ 133 h 310"/>
                <a:gd name="T12" fmla="*/ 25 w 256"/>
                <a:gd name="T13" fmla="*/ 130 h 310"/>
                <a:gd name="T14" fmla="*/ 13 w 256"/>
                <a:gd name="T15" fmla="*/ 139 h 310"/>
                <a:gd name="T16" fmla="*/ 10 w 256"/>
                <a:gd name="T17" fmla="*/ 154 h 310"/>
                <a:gd name="T18" fmla="*/ 19 w 256"/>
                <a:gd name="T19" fmla="*/ 163 h 310"/>
                <a:gd name="T20" fmla="*/ 31 w 256"/>
                <a:gd name="T21" fmla="*/ 165 h 310"/>
                <a:gd name="T22" fmla="*/ 46 w 256"/>
                <a:gd name="T23" fmla="*/ 166 h 310"/>
                <a:gd name="T24" fmla="*/ 46 w 256"/>
                <a:gd name="T25" fmla="*/ 166 h 310"/>
                <a:gd name="T26" fmla="*/ 66 w 256"/>
                <a:gd name="T27" fmla="*/ 178 h 310"/>
                <a:gd name="T28" fmla="*/ 0 w 256"/>
                <a:gd name="T29" fmla="*/ 293 h 310"/>
                <a:gd name="T30" fmla="*/ 100 w 256"/>
                <a:gd name="T31" fmla="*/ 270 h 310"/>
                <a:gd name="T32" fmla="*/ 98 w 256"/>
                <a:gd name="T33" fmla="*/ 266 h 310"/>
                <a:gd name="T34" fmla="*/ 93 w 256"/>
                <a:gd name="T35" fmla="*/ 248 h 310"/>
                <a:gd name="T36" fmla="*/ 102 w 256"/>
                <a:gd name="T37" fmla="*/ 228 h 310"/>
                <a:gd name="T38" fmla="*/ 125 w 256"/>
                <a:gd name="T39" fmla="*/ 221 h 310"/>
                <a:gd name="T40" fmla="*/ 148 w 256"/>
                <a:gd name="T41" fmla="*/ 234 h 310"/>
                <a:gd name="T42" fmla="*/ 151 w 256"/>
                <a:gd name="T43" fmla="*/ 254 h 310"/>
                <a:gd name="T44" fmla="*/ 144 w 256"/>
                <a:gd name="T45" fmla="*/ 270 h 310"/>
                <a:gd name="T46" fmla="*/ 256 w 256"/>
                <a:gd name="T47" fmla="*/ 310 h 310"/>
                <a:gd name="T48" fmla="*/ 256 w 256"/>
                <a:gd name="T49" fmla="*/ 191 h 310"/>
                <a:gd name="T50" fmla="*/ 252 w 256"/>
                <a:gd name="T51" fmla="*/ 194 h 310"/>
                <a:gd name="T52" fmla="*/ 234 w 256"/>
                <a:gd name="T53" fmla="*/ 201 h 310"/>
                <a:gd name="T54" fmla="*/ 214 w 256"/>
                <a:gd name="T55" fmla="*/ 195 h 310"/>
                <a:gd name="T56" fmla="*/ 204 w 256"/>
                <a:gd name="T57" fmla="*/ 172 h 310"/>
                <a:gd name="T58" fmla="*/ 214 w 256"/>
                <a:gd name="T59" fmla="*/ 149 h 310"/>
                <a:gd name="T60" fmla="*/ 234 w 256"/>
                <a:gd name="T61" fmla="*/ 142 h 310"/>
                <a:gd name="T62" fmla="*/ 251 w 256"/>
                <a:gd name="T63" fmla="*/ 149 h 310"/>
                <a:gd name="T64" fmla="*/ 256 w 256"/>
                <a:gd name="T65" fmla="*/ 152 h 310"/>
                <a:gd name="T66" fmla="*/ 256 w 256"/>
                <a:gd name="T67" fmla="*/ 14 h 310"/>
                <a:gd name="T68" fmla="*/ 242 w 256"/>
                <a:gd name="T69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6" h="310">
                  <a:moveTo>
                    <a:pt x="242" y="0"/>
                  </a:moveTo>
                  <a:cubicBezTo>
                    <a:pt x="239" y="1"/>
                    <a:pt x="236" y="2"/>
                    <a:pt x="234" y="3"/>
                  </a:cubicBezTo>
                  <a:cubicBezTo>
                    <a:pt x="173" y="49"/>
                    <a:pt x="119" y="103"/>
                    <a:pt x="73" y="167"/>
                  </a:cubicBezTo>
                  <a:cubicBezTo>
                    <a:pt x="52" y="154"/>
                    <a:pt x="52" y="154"/>
                    <a:pt x="52" y="154"/>
                  </a:cubicBezTo>
                  <a:cubicBezTo>
                    <a:pt x="47" y="151"/>
                    <a:pt x="46" y="146"/>
                    <a:pt x="45" y="142"/>
                  </a:cubicBezTo>
                  <a:cubicBezTo>
                    <a:pt x="43" y="139"/>
                    <a:pt x="41" y="135"/>
                    <a:pt x="38" y="133"/>
                  </a:cubicBezTo>
                  <a:cubicBezTo>
                    <a:pt x="34" y="131"/>
                    <a:pt x="29" y="129"/>
                    <a:pt x="25" y="130"/>
                  </a:cubicBezTo>
                  <a:cubicBezTo>
                    <a:pt x="21" y="130"/>
                    <a:pt x="17" y="132"/>
                    <a:pt x="13" y="139"/>
                  </a:cubicBezTo>
                  <a:cubicBezTo>
                    <a:pt x="9" y="145"/>
                    <a:pt x="9" y="150"/>
                    <a:pt x="10" y="154"/>
                  </a:cubicBezTo>
                  <a:cubicBezTo>
                    <a:pt x="12" y="158"/>
                    <a:pt x="15" y="161"/>
                    <a:pt x="19" y="163"/>
                  </a:cubicBezTo>
                  <a:cubicBezTo>
                    <a:pt x="23" y="166"/>
                    <a:pt x="26" y="166"/>
                    <a:pt x="31" y="165"/>
                  </a:cubicBezTo>
                  <a:cubicBezTo>
                    <a:pt x="35" y="165"/>
                    <a:pt x="40" y="163"/>
                    <a:pt x="46" y="166"/>
                  </a:cubicBezTo>
                  <a:cubicBezTo>
                    <a:pt x="46" y="166"/>
                    <a:pt x="46" y="166"/>
                    <a:pt x="46" y="166"/>
                  </a:cubicBezTo>
                  <a:cubicBezTo>
                    <a:pt x="66" y="178"/>
                    <a:pt x="66" y="178"/>
                    <a:pt x="66" y="178"/>
                  </a:cubicBezTo>
                  <a:cubicBezTo>
                    <a:pt x="42" y="213"/>
                    <a:pt x="20" y="251"/>
                    <a:pt x="0" y="293"/>
                  </a:cubicBezTo>
                  <a:cubicBezTo>
                    <a:pt x="32" y="281"/>
                    <a:pt x="66" y="273"/>
                    <a:pt x="100" y="270"/>
                  </a:cubicBezTo>
                  <a:cubicBezTo>
                    <a:pt x="100" y="269"/>
                    <a:pt x="99" y="268"/>
                    <a:pt x="98" y="266"/>
                  </a:cubicBezTo>
                  <a:cubicBezTo>
                    <a:pt x="95" y="262"/>
                    <a:pt x="92" y="256"/>
                    <a:pt x="93" y="248"/>
                  </a:cubicBezTo>
                  <a:cubicBezTo>
                    <a:pt x="94" y="241"/>
                    <a:pt x="96" y="234"/>
                    <a:pt x="102" y="228"/>
                  </a:cubicBezTo>
                  <a:cubicBezTo>
                    <a:pt x="107" y="223"/>
                    <a:pt x="116" y="220"/>
                    <a:pt x="125" y="221"/>
                  </a:cubicBezTo>
                  <a:cubicBezTo>
                    <a:pt x="135" y="222"/>
                    <a:pt x="144" y="227"/>
                    <a:pt x="148" y="234"/>
                  </a:cubicBezTo>
                  <a:cubicBezTo>
                    <a:pt x="152" y="240"/>
                    <a:pt x="152" y="248"/>
                    <a:pt x="151" y="254"/>
                  </a:cubicBezTo>
                  <a:cubicBezTo>
                    <a:pt x="151" y="261"/>
                    <a:pt x="147" y="266"/>
                    <a:pt x="144" y="270"/>
                  </a:cubicBezTo>
                  <a:cubicBezTo>
                    <a:pt x="186" y="273"/>
                    <a:pt x="225" y="286"/>
                    <a:pt x="256" y="310"/>
                  </a:cubicBezTo>
                  <a:cubicBezTo>
                    <a:pt x="256" y="191"/>
                    <a:pt x="256" y="191"/>
                    <a:pt x="256" y="191"/>
                  </a:cubicBezTo>
                  <a:cubicBezTo>
                    <a:pt x="255" y="192"/>
                    <a:pt x="254" y="193"/>
                    <a:pt x="252" y="194"/>
                  </a:cubicBezTo>
                  <a:cubicBezTo>
                    <a:pt x="248" y="197"/>
                    <a:pt x="242" y="201"/>
                    <a:pt x="234" y="201"/>
                  </a:cubicBezTo>
                  <a:cubicBezTo>
                    <a:pt x="227" y="201"/>
                    <a:pt x="220" y="200"/>
                    <a:pt x="214" y="195"/>
                  </a:cubicBezTo>
                  <a:cubicBezTo>
                    <a:pt x="208" y="190"/>
                    <a:pt x="204" y="182"/>
                    <a:pt x="204" y="172"/>
                  </a:cubicBezTo>
                  <a:cubicBezTo>
                    <a:pt x="204" y="162"/>
                    <a:pt x="208" y="153"/>
                    <a:pt x="214" y="149"/>
                  </a:cubicBezTo>
                  <a:cubicBezTo>
                    <a:pt x="220" y="144"/>
                    <a:pt x="227" y="142"/>
                    <a:pt x="234" y="142"/>
                  </a:cubicBezTo>
                  <a:cubicBezTo>
                    <a:pt x="241" y="142"/>
                    <a:pt x="247" y="146"/>
                    <a:pt x="251" y="149"/>
                  </a:cubicBezTo>
                  <a:cubicBezTo>
                    <a:pt x="254" y="151"/>
                    <a:pt x="255" y="152"/>
                    <a:pt x="256" y="152"/>
                  </a:cubicBezTo>
                  <a:cubicBezTo>
                    <a:pt x="256" y="14"/>
                    <a:pt x="256" y="14"/>
                    <a:pt x="256" y="14"/>
                  </a:cubicBezTo>
                  <a:cubicBezTo>
                    <a:pt x="256" y="7"/>
                    <a:pt x="249" y="0"/>
                    <a:pt x="24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13"/>
            <p:cNvSpPr/>
            <p:nvPr/>
          </p:nvSpPr>
          <p:spPr bwMode="auto">
            <a:xfrm>
              <a:off x="2927" y="1283"/>
              <a:ext cx="1034" cy="767"/>
            </a:xfrm>
            <a:custGeom>
              <a:avLst/>
              <a:gdLst>
                <a:gd name="T0" fmla="*/ 432 w 437"/>
                <a:gd name="T1" fmla="*/ 181 h 324"/>
                <a:gd name="T2" fmla="*/ 419 w 437"/>
                <a:gd name="T3" fmla="*/ 177 h 324"/>
                <a:gd name="T4" fmla="*/ 408 w 437"/>
                <a:gd name="T5" fmla="*/ 181 h 324"/>
                <a:gd name="T6" fmla="*/ 395 w 437"/>
                <a:gd name="T7" fmla="*/ 187 h 324"/>
                <a:gd name="T8" fmla="*/ 376 w 437"/>
                <a:gd name="T9" fmla="*/ 187 h 324"/>
                <a:gd name="T10" fmla="*/ 376 w 437"/>
                <a:gd name="T11" fmla="*/ 110 h 324"/>
                <a:gd name="T12" fmla="*/ 245 w 437"/>
                <a:gd name="T13" fmla="*/ 60 h 324"/>
                <a:gd name="T14" fmla="*/ 247 w 437"/>
                <a:gd name="T15" fmla="*/ 42 h 324"/>
                <a:gd name="T16" fmla="*/ 254 w 437"/>
                <a:gd name="T17" fmla="*/ 30 h 324"/>
                <a:gd name="T18" fmla="*/ 260 w 437"/>
                <a:gd name="T19" fmla="*/ 20 h 324"/>
                <a:gd name="T20" fmla="*/ 258 w 437"/>
                <a:gd name="T21" fmla="*/ 7 h 324"/>
                <a:gd name="T22" fmla="*/ 244 w 437"/>
                <a:gd name="T23" fmla="*/ 0 h 324"/>
                <a:gd name="T24" fmla="*/ 242 w 437"/>
                <a:gd name="T25" fmla="*/ 0 h 324"/>
                <a:gd name="T26" fmla="*/ 230 w 437"/>
                <a:gd name="T27" fmla="*/ 4 h 324"/>
                <a:gd name="T28" fmla="*/ 225 w 437"/>
                <a:gd name="T29" fmla="*/ 16 h 324"/>
                <a:gd name="T30" fmla="*/ 228 w 437"/>
                <a:gd name="T31" fmla="*/ 27 h 324"/>
                <a:gd name="T32" fmla="*/ 234 w 437"/>
                <a:gd name="T33" fmla="*/ 41 h 324"/>
                <a:gd name="T34" fmla="*/ 234 w 437"/>
                <a:gd name="T35" fmla="*/ 41 h 324"/>
                <a:gd name="T36" fmla="*/ 231 w 437"/>
                <a:gd name="T37" fmla="*/ 60 h 324"/>
                <a:gd name="T38" fmla="*/ 230 w 437"/>
                <a:gd name="T39" fmla="*/ 60 h 324"/>
                <a:gd name="T40" fmla="*/ 105 w 437"/>
                <a:gd name="T41" fmla="*/ 93 h 324"/>
                <a:gd name="T42" fmla="*/ 67 w 437"/>
                <a:gd name="T43" fmla="*/ 196 h 324"/>
                <a:gd name="T44" fmla="*/ 44 w 437"/>
                <a:gd name="T45" fmla="*/ 190 h 324"/>
                <a:gd name="T46" fmla="*/ 33 w 437"/>
                <a:gd name="T47" fmla="*/ 181 h 324"/>
                <a:gd name="T48" fmla="*/ 24 w 437"/>
                <a:gd name="T49" fmla="*/ 174 h 324"/>
                <a:gd name="T50" fmla="*/ 10 w 437"/>
                <a:gd name="T51" fmla="*/ 175 h 324"/>
                <a:gd name="T52" fmla="*/ 2 w 437"/>
                <a:gd name="T53" fmla="*/ 187 h 324"/>
                <a:gd name="T54" fmla="*/ 3 w 437"/>
                <a:gd name="T55" fmla="*/ 202 h 324"/>
                <a:gd name="T56" fmla="*/ 15 w 437"/>
                <a:gd name="T57" fmla="*/ 209 h 324"/>
                <a:gd name="T58" fmla="*/ 26 w 437"/>
                <a:gd name="T59" fmla="*/ 207 h 324"/>
                <a:gd name="T60" fmla="*/ 41 w 437"/>
                <a:gd name="T61" fmla="*/ 203 h 324"/>
                <a:gd name="T62" fmla="*/ 41 w 437"/>
                <a:gd name="T63" fmla="*/ 203 h 324"/>
                <a:gd name="T64" fmla="*/ 63 w 437"/>
                <a:gd name="T65" fmla="*/ 209 h 324"/>
                <a:gd name="T66" fmla="*/ 38 w 437"/>
                <a:gd name="T67" fmla="*/ 300 h 324"/>
                <a:gd name="T68" fmla="*/ 43 w 437"/>
                <a:gd name="T69" fmla="*/ 314 h 324"/>
                <a:gd name="T70" fmla="*/ 58 w 437"/>
                <a:gd name="T71" fmla="*/ 315 h 324"/>
                <a:gd name="T72" fmla="*/ 355 w 437"/>
                <a:gd name="T73" fmla="*/ 321 h 324"/>
                <a:gd name="T74" fmla="*/ 369 w 437"/>
                <a:gd name="T75" fmla="*/ 321 h 324"/>
                <a:gd name="T76" fmla="*/ 376 w 437"/>
                <a:gd name="T77" fmla="*/ 309 h 324"/>
                <a:gd name="T78" fmla="*/ 376 w 437"/>
                <a:gd name="T79" fmla="*/ 201 h 324"/>
                <a:gd name="T80" fmla="*/ 395 w 437"/>
                <a:gd name="T81" fmla="*/ 201 h 324"/>
                <a:gd name="T82" fmla="*/ 395 w 437"/>
                <a:gd name="T83" fmla="*/ 201 h 324"/>
                <a:gd name="T84" fmla="*/ 408 w 437"/>
                <a:gd name="T85" fmla="*/ 208 h 324"/>
                <a:gd name="T86" fmla="*/ 419 w 437"/>
                <a:gd name="T87" fmla="*/ 213 h 324"/>
                <a:gd name="T88" fmla="*/ 431 w 437"/>
                <a:gd name="T89" fmla="*/ 209 h 324"/>
                <a:gd name="T90" fmla="*/ 437 w 437"/>
                <a:gd name="T91" fmla="*/ 195 h 324"/>
                <a:gd name="T92" fmla="*/ 432 w 437"/>
                <a:gd name="T93" fmla="*/ 18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37" h="324">
                  <a:moveTo>
                    <a:pt x="432" y="181"/>
                  </a:moveTo>
                  <a:cubicBezTo>
                    <a:pt x="428" y="178"/>
                    <a:pt x="424" y="177"/>
                    <a:pt x="419" y="177"/>
                  </a:cubicBezTo>
                  <a:cubicBezTo>
                    <a:pt x="415" y="177"/>
                    <a:pt x="411" y="179"/>
                    <a:pt x="408" y="181"/>
                  </a:cubicBezTo>
                  <a:cubicBezTo>
                    <a:pt x="405" y="184"/>
                    <a:pt x="401" y="187"/>
                    <a:pt x="395" y="187"/>
                  </a:cubicBezTo>
                  <a:cubicBezTo>
                    <a:pt x="376" y="187"/>
                    <a:pt x="376" y="187"/>
                    <a:pt x="376" y="187"/>
                  </a:cubicBezTo>
                  <a:cubicBezTo>
                    <a:pt x="376" y="110"/>
                    <a:pt x="376" y="110"/>
                    <a:pt x="376" y="110"/>
                  </a:cubicBezTo>
                  <a:cubicBezTo>
                    <a:pt x="345" y="76"/>
                    <a:pt x="297" y="60"/>
                    <a:pt x="245" y="60"/>
                  </a:cubicBezTo>
                  <a:cubicBezTo>
                    <a:pt x="247" y="42"/>
                    <a:pt x="247" y="42"/>
                    <a:pt x="247" y="42"/>
                  </a:cubicBezTo>
                  <a:cubicBezTo>
                    <a:pt x="248" y="37"/>
                    <a:pt x="252" y="33"/>
                    <a:pt x="254" y="30"/>
                  </a:cubicBezTo>
                  <a:cubicBezTo>
                    <a:pt x="257" y="27"/>
                    <a:pt x="259" y="24"/>
                    <a:pt x="260" y="20"/>
                  </a:cubicBezTo>
                  <a:cubicBezTo>
                    <a:pt x="261" y="15"/>
                    <a:pt x="260" y="10"/>
                    <a:pt x="258" y="7"/>
                  </a:cubicBezTo>
                  <a:cubicBezTo>
                    <a:pt x="255" y="3"/>
                    <a:pt x="252" y="1"/>
                    <a:pt x="244" y="0"/>
                  </a:cubicBezTo>
                  <a:cubicBezTo>
                    <a:pt x="243" y="0"/>
                    <a:pt x="243" y="0"/>
                    <a:pt x="242" y="0"/>
                  </a:cubicBezTo>
                  <a:cubicBezTo>
                    <a:pt x="236" y="0"/>
                    <a:pt x="232" y="1"/>
                    <a:pt x="230" y="4"/>
                  </a:cubicBezTo>
                  <a:cubicBezTo>
                    <a:pt x="227" y="7"/>
                    <a:pt x="225" y="11"/>
                    <a:pt x="225" y="16"/>
                  </a:cubicBezTo>
                  <a:cubicBezTo>
                    <a:pt x="224" y="20"/>
                    <a:pt x="226" y="24"/>
                    <a:pt x="228" y="27"/>
                  </a:cubicBezTo>
                  <a:cubicBezTo>
                    <a:pt x="230" y="31"/>
                    <a:pt x="234" y="35"/>
                    <a:pt x="234" y="41"/>
                  </a:cubicBezTo>
                  <a:cubicBezTo>
                    <a:pt x="234" y="41"/>
                    <a:pt x="234" y="41"/>
                    <a:pt x="234" y="41"/>
                  </a:cubicBezTo>
                  <a:cubicBezTo>
                    <a:pt x="231" y="60"/>
                    <a:pt x="231" y="60"/>
                    <a:pt x="231" y="60"/>
                  </a:cubicBezTo>
                  <a:cubicBezTo>
                    <a:pt x="231" y="60"/>
                    <a:pt x="231" y="60"/>
                    <a:pt x="230" y="60"/>
                  </a:cubicBezTo>
                  <a:cubicBezTo>
                    <a:pt x="188" y="62"/>
                    <a:pt x="144" y="74"/>
                    <a:pt x="105" y="93"/>
                  </a:cubicBezTo>
                  <a:cubicBezTo>
                    <a:pt x="91" y="125"/>
                    <a:pt x="78" y="159"/>
                    <a:pt x="67" y="196"/>
                  </a:cubicBezTo>
                  <a:cubicBezTo>
                    <a:pt x="44" y="190"/>
                    <a:pt x="44" y="190"/>
                    <a:pt x="44" y="190"/>
                  </a:cubicBezTo>
                  <a:cubicBezTo>
                    <a:pt x="38" y="189"/>
                    <a:pt x="36" y="184"/>
                    <a:pt x="33" y="181"/>
                  </a:cubicBezTo>
                  <a:cubicBezTo>
                    <a:pt x="30" y="178"/>
                    <a:pt x="28" y="175"/>
                    <a:pt x="24" y="174"/>
                  </a:cubicBezTo>
                  <a:cubicBezTo>
                    <a:pt x="19" y="173"/>
                    <a:pt x="14" y="173"/>
                    <a:pt x="10" y="175"/>
                  </a:cubicBezTo>
                  <a:cubicBezTo>
                    <a:pt x="7" y="176"/>
                    <a:pt x="3" y="180"/>
                    <a:pt x="2" y="187"/>
                  </a:cubicBezTo>
                  <a:cubicBezTo>
                    <a:pt x="0" y="194"/>
                    <a:pt x="1" y="199"/>
                    <a:pt x="3" y="202"/>
                  </a:cubicBezTo>
                  <a:cubicBezTo>
                    <a:pt x="6" y="205"/>
                    <a:pt x="10" y="207"/>
                    <a:pt x="15" y="209"/>
                  </a:cubicBezTo>
                  <a:cubicBezTo>
                    <a:pt x="19" y="210"/>
                    <a:pt x="22" y="209"/>
                    <a:pt x="26" y="207"/>
                  </a:cubicBezTo>
                  <a:cubicBezTo>
                    <a:pt x="30" y="205"/>
                    <a:pt x="35" y="202"/>
                    <a:pt x="41" y="203"/>
                  </a:cubicBezTo>
                  <a:cubicBezTo>
                    <a:pt x="41" y="203"/>
                    <a:pt x="41" y="203"/>
                    <a:pt x="41" y="203"/>
                  </a:cubicBezTo>
                  <a:cubicBezTo>
                    <a:pt x="63" y="209"/>
                    <a:pt x="63" y="209"/>
                    <a:pt x="63" y="209"/>
                  </a:cubicBezTo>
                  <a:cubicBezTo>
                    <a:pt x="54" y="238"/>
                    <a:pt x="46" y="268"/>
                    <a:pt x="38" y="300"/>
                  </a:cubicBezTo>
                  <a:cubicBezTo>
                    <a:pt x="37" y="305"/>
                    <a:pt x="39" y="311"/>
                    <a:pt x="43" y="314"/>
                  </a:cubicBezTo>
                  <a:cubicBezTo>
                    <a:pt x="48" y="317"/>
                    <a:pt x="54" y="318"/>
                    <a:pt x="58" y="315"/>
                  </a:cubicBezTo>
                  <a:cubicBezTo>
                    <a:pt x="161" y="259"/>
                    <a:pt x="252" y="259"/>
                    <a:pt x="355" y="321"/>
                  </a:cubicBezTo>
                  <a:cubicBezTo>
                    <a:pt x="359" y="324"/>
                    <a:pt x="365" y="324"/>
                    <a:pt x="369" y="321"/>
                  </a:cubicBezTo>
                  <a:cubicBezTo>
                    <a:pt x="373" y="319"/>
                    <a:pt x="376" y="314"/>
                    <a:pt x="376" y="309"/>
                  </a:cubicBezTo>
                  <a:cubicBezTo>
                    <a:pt x="376" y="201"/>
                    <a:pt x="376" y="201"/>
                    <a:pt x="376" y="201"/>
                  </a:cubicBezTo>
                  <a:cubicBezTo>
                    <a:pt x="395" y="201"/>
                    <a:pt x="395" y="201"/>
                    <a:pt x="395" y="201"/>
                  </a:cubicBezTo>
                  <a:cubicBezTo>
                    <a:pt x="395" y="201"/>
                    <a:pt x="395" y="201"/>
                    <a:pt x="395" y="201"/>
                  </a:cubicBezTo>
                  <a:cubicBezTo>
                    <a:pt x="401" y="201"/>
                    <a:pt x="405" y="205"/>
                    <a:pt x="408" y="208"/>
                  </a:cubicBezTo>
                  <a:cubicBezTo>
                    <a:pt x="411" y="211"/>
                    <a:pt x="414" y="213"/>
                    <a:pt x="419" y="213"/>
                  </a:cubicBezTo>
                  <a:cubicBezTo>
                    <a:pt x="424" y="213"/>
                    <a:pt x="428" y="212"/>
                    <a:pt x="431" y="209"/>
                  </a:cubicBezTo>
                  <a:cubicBezTo>
                    <a:pt x="434" y="207"/>
                    <a:pt x="437" y="203"/>
                    <a:pt x="437" y="195"/>
                  </a:cubicBezTo>
                  <a:cubicBezTo>
                    <a:pt x="437" y="187"/>
                    <a:pt x="435" y="184"/>
                    <a:pt x="432" y="1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3757" y="2100"/>
              <a:ext cx="168" cy="563"/>
            </a:xfrm>
            <a:custGeom>
              <a:avLst/>
              <a:gdLst>
                <a:gd name="T0" fmla="*/ 0 w 71"/>
                <a:gd name="T1" fmla="*/ 238 h 238"/>
                <a:gd name="T2" fmla="*/ 18 w 71"/>
                <a:gd name="T3" fmla="*/ 238 h 238"/>
                <a:gd name="T4" fmla="*/ 18 w 71"/>
                <a:gd name="T5" fmla="*/ 233 h 238"/>
                <a:gd name="T6" fmla="*/ 13 w 71"/>
                <a:gd name="T7" fmla="*/ 226 h 238"/>
                <a:gd name="T8" fmla="*/ 6 w 71"/>
                <a:gd name="T9" fmla="*/ 208 h 238"/>
                <a:gd name="T10" fmla="*/ 12 w 71"/>
                <a:gd name="T11" fmla="*/ 188 h 238"/>
                <a:gd name="T12" fmla="*/ 35 w 71"/>
                <a:gd name="T13" fmla="*/ 178 h 238"/>
                <a:gd name="T14" fmla="*/ 59 w 71"/>
                <a:gd name="T15" fmla="*/ 188 h 238"/>
                <a:gd name="T16" fmla="*/ 65 w 71"/>
                <a:gd name="T17" fmla="*/ 208 h 238"/>
                <a:gd name="T18" fmla="*/ 59 w 71"/>
                <a:gd name="T19" fmla="*/ 225 h 238"/>
                <a:gd name="T20" fmla="*/ 55 w 71"/>
                <a:gd name="T21" fmla="*/ 231 h 238"/>
                <a:gd name="T22" fmla="*/ 55 w 71"/>
                <a:gd name="T23" fmla="*/ 238 h 238"/>
                <a:gd name="T24" fmla="*/ 71 w 71"/>
                <a:gd name="T25" fmla="*/ 238 h 238"/>
                <a:gd name="T26" fmla="*/ 71 w 71"/>
                <a:gd name="T27" fmla="*/ 0 h 238"/>
                <a:gd name="T28" fmla="*/ 0 w 71"/>
                <a:gd name="T29" fmla="*/ 0 h 238"/>
                <a:gd name="T30" fmla="*/ 0 w 71"/>
                <a:gd name="T31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238">
                  <a:moveTo>
                    <a:pt x="0" y="238"/>
                  </a:moveTo>
                  <a:cubicBezTo>
                    <a:pt x="18" y="238"/>
                    <a:pt x="18" y="238"/>
                    <a:pt x="18" y="238"/>
                  </a:cubicBezTo>
                  <a:cubicBezTo>
                    <a:pt x="18" y="233"/>
                    <a:pt x="18" y="233"/>
                    <a:pt x="18" y="233"/>
                  </a:cubicBezTo>
                  <a:cubicBezTo>
                    <a:pt x="18" y="231"/>
                    <a:pt x="17" y="231"/>
                    <a:pt x="13" y="226"/>
                  </a:cubicBezTo>
                  <a:cubicBezTo>
                    <a:pt x="10" y="222"/>
                    <a:pt x="6" y="216"/>
                    <a:pt x="6" y="208"/>
                  </a:cubicBezTo>
                  <a:cubicBezTo>
                    <a:pt x="6" y="201"/>
                    <a:pt x="8" y="194"/>
                    <a:pt x="12" y="188"/>
                  </a:cubicBezTo>
                  <a:cubicBezTo>
                    <a:pt x="17" y="182"/>
                    <a:pt x="26" y="178"/>
                    <a:pt x="35" y="178"/>
                  </a:cubicBezTo>
                  <a:cubicBezTo>
                    <a:pt x="45" y="178"/>
                    <a:pt x="54" y="182"/>
                    <a:pt x="59" y="188"/>
                  </a:cubicBezTo>
                  <a:cubicBezTo>
                    <a:pt x="64" y="194"/>
                    <a:pt x="65" y="201"/>
                    <a:pt x="65" y="208"/>
                  </a:cubicBezTo>
                  <a:cubicBezTo>
                    <a:pt x="65" y="216"/>
                    <a:pt x="61" y="222"/>
                    <a:pt x="59" y="225"/>
                  </a:cubicBezTo>
                  <a:cubicBezTo>
                    <a:pt x="55" y="230"/>
                    <a:pt x="55" y="230"/>
                    <a:pt x="55" y="231"/>
                  </a:cubicBezTo>
                  <a:cubicBezTo>
                    <a:pt x="55" y="238"/>
                    <a:pt x="55" y="238"/>
                    <a:pt x="55" y="238"/>
                  </a:cubicBezTo>
                  <a:cubicBezTo>
                    <a:pt x="71" y="238"/>
                    <a:pt x="71" y="238"/>
                    <a:pt x="71" y="238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3757" y="2549"/>
              <a:ext cx="168" cy="642"/>
            </a:xfrm>
            <a:custGeom>
              <a:avLst/>
              <a:gdLst>
                <a:gd name="T0" fmla="*/ 71 w 71"/>
                <a:gd name="T1" fmla="*/ 72 h 271"/>
                <a:gd name="T2" fmla="*/ 43 w 71"/>
                <a:gd name="T3" fmla="*/ 72 h 271"/>
                <a:gd name="T4" fmla="*/ 43 w 71"/>
                <a:gd name="T5" fmla="*/ 41 h 271"/>
                <a:gd name="T6" fmla="*/ 49 w 71"/>
                <a:gd name="T7" fmla="*/ 29 h 271"/>
                <a:gd name="T8" fmla="*/ 53 w 71"/>
                <a:gd name="T9" fmla="*/ 18 h 271"/>
                <a:gd name="T10" fmla="*/ 50 w 71"/>
                <a:gd name="T11" fmla="*/ 5 h 271"/>
                <a:gd name="T12" fmla="*/ 36 w 71"/>
                <a:gd name="T13" fmla="*/ 0 h 271"/>
                <a:gd name="T14" fmla="*/ 21 w 71"/>
                <a:gd name="T15" fmla="*/ 5 h 271"/>
                <a:gd name="T16" fmla="*/ 18 w 71"/>
                <a:gd name="T17" fmla="*/ 18 h 271"/>
                <a:gd name="T18" fmla="*/ 22 w 71"/>
                <a:gd name="T19" fmla="*/ 29 h 271"/>
                <a:gd name="T20" fmla="*/ 30 w 71"/>
                <a:gd name="T21" fmla="*/ 42 h 271"/>
                <a:gd name="T22" fmla="*/ 30 w 71"/>
                <a:gd name="T23" fmla="*/ 42 h 271"/>
                <a:gd name="T24" fmla="*/ 30 w 71"/>
                <a:gd name="T25" fmla="*/ 72 h 271"/>
                <a:gd name="T26" fmla="*/ 0 w 71"/>
                <a:gd name="T27" fmla="*/ 72 h 271"/>
                <a:gd name="T28" fmla="*/ 0 w 71"/>
                <a:gd name="T29" fmla="*/ 271 h 271"/>
                <a:gd name="T30" fmla="*/ 71 w 71"/>
                <a:gd name="T31" fmla="*/ 257 h 271"/>
                <a:gd name="T32" fmla="*/ 71 w 71"/>
                <a:gd name="T33" fmla="*/ 72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271">
                  <a:moveTo>
                    <a:pt x="71" y="72"/>
                  </a:moveTo>
                  <a:cubicBezTo>
                    <a:pt x="43" y="72"/>
                    <a:pt x="43" y="72"/>
                    <a:pt x="43" y="72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6"/>
                    <a:pt x="47" y="32"/>
                    <a:pt x="49" y="29"/>
                  </a:cubicBezTo>
                  <a:cubicBezTo>
                    <a:pt x="52" y="25"/>
                    <a:pt x="53" y="22"/>
                    <a:pt x="53" y="18"/>
                  </a:cubicBezTo>
                  <a:cubicBezTo>
                    <a:pt x="53" y="13"/>
                    <a:pt x="52" y="8"/>
                    <a:pt x="50" y="5"/>
                  </a:cubicBezTo>
                  <a:cubicBezTo>
                    <a:pt x="47" y="2"/>
                    <a:pt x="43" y="0"/>
                    <a:pt x="36" y="0"/>
                  </a:cubicBezTo>
                  <a:cubicBezTo>
                    <a:pt x="28" y="0"/>
                    <a:pt x="24" y="2"/>
                    <a:pt x="21" y="5"/>
                  </a:cubicBezTo>
                  <a:cubicBezTo>
                    <a:pt x="19" y="8"/>
                    <a:pt x="18" y="13"/>
                    <a:pt x="18" y="18"/>
                  </a:cubicBezTo>
                  <a:cubicBezTo>
                    <a:pt x="18" y="22"/>
                    <a:pt x="20" y="25"/>
                    <a:pt x="22" y="29"/>
                  </a:cubicBezTo>
                  <a:cubicBezTo>
                    <a:pt x="25" y="32"/>
                    <a:pt x="29" y="36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71" y="257"/>
                    <a:pt x="71" y="257"/>
                    <a:pt x="71" y="257"/>
                  </a:cubicBezTo>
                  <a:lnTo>
                    <a:pt x="71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3842" y="3676"/>
              <a:ext cx="112" cy="163"/>
            </a:xfrm>
            <a:custGeom>
              <a:avLst/>
              <a:gdLst>
                <a:gd name="T0" fmla="*/ 35 w 47"/>
                <a:gd name="T1" fmla="*/ 34 h 69"/>
                <a:gd name="T2" fmla="*/ 24 w 47"/>
                <a:gd name="T3" fmla="*/ 25 h 69"/>
                <a:gd name="T4" fmla="*/ 23 w 47"/>
                <a:gd name="T5" fmla="*/ 25 h 69"/>
                <a:gd name="T6" fmla="*/ 13 w 47"/>
                <a:gd name="T7" fmla="*/ 0 h 69"/>
                <a:gd name="T8" fmla="*/ 0 w 47"/>
                <a:gd name="T9" fmla="*/ 5 h 69"/>
                <a:gd name="T10" fmla="*/ 11 w 47"/>
                <a:gd name="T11" fmla="*/ 31 h 69"/>
                <a:gd name="T12" fmla="*/ 11 w 47"/>
                <a:gd name="T13" fmla="*/ 45 h 69"/>
                <a:gd name="T14" fmla="*/ 11 w 47"/>
                <a:gd name="T15" fmla="*/ 56 h 69"/>
                <a:gd name="T16" fmla="*/ 20 w 47"/>
                <a:gd name="T17" fmla="*/ 67 h 69"/>
                <a:gd name="T18" fmla="*/ 35 w 47"/>
                <a:gd name="T19" fmla="*/ 66 h 69"/>
                <a:gd name="T20" fmla="*/ 46 w 47"/>
                <a:gd name="T21" fmla="*/ 55 h 69"/>
                <a:gd name="T22" fmla="*/ 44 w 47"/>
                <a:gd name="T23" fmla="*/ 42 h 69"/>
                <a:gd name="T24" fmla="*/ 35 w 47"/>
                <a:gd name="T25" fmla="*/ 3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69">
                  <a:moveTo>
                    <a:pt x="35" y="34"/>
                  </a:moveTo>
                  <a:cubicBezTo>
                    <a:pt x="32" y="32"/>
                    <a:pt x="26" y="30"/>
                    <a:pt x="24" y="25"/>
                  </a:cubicBezTo>
                  <a:cubicBezTo>
                    <a:pt x="24" y="25"/>
                    <a:pt x="24" y="25"/>
                    <a:pt x="23" y="25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4" y="36"/>
                    <a:pt x="12" y="41"/>
                    <a:pt x="11" y="45"/>
                  </a:cubicBezTo>
                  <a:cubicBezTo>
                    <a:pt x="10" y="49"/>
                    <a:pt x="10" y="52"/>
                    <a:pt x="11" y="56"/>
                  </a:cubicBezTo>
                  <a:cubicBezTo>
                    <a:pt x="13" y="61"/>
                    <a:pt x="16" y="65"/>
                    <a:pt x="20" y="67"/>
                  </a:cubicBezTo>
                  <a:cubicBezTo>
                    <a:pt x="24" y="69"/>
                    <a:pt x="28" y="69"/>
                    <a:pt x="35" y="66"/>
                  </a:cubicBezTo>
                  <a:cubicBezTo>
                    <a:pt x="42" y="63"/>
                    <a:pt x="45" y="59"/>
                    <a:pt x="46" y="55"/>
                  </a:cubicBezTo>
                  <a:cubicBezTo>
                    <a:pt x="47" y="51"/>
                    <a:pt x="46" y="47"/>
                    <a:pt x="44" y="42"/>
                  </a:cubicBezTo>
                  <a:cubicBezTo>
                    <a:pt x="42" y="38"/>
                    <a:pt x="39" y="36"/>
                    <a:pt x="35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3790" y="3479"/>
              <a:ext cx="795" cy="569"/>
            </a:xfrm>
            <a:custGeom>
              <a:avLst/>
              <a:gdLst>
                <a:gd name="T0" fmla="*/ 300 w 336"/>
                <a:gd name="T1" fmla="*/ 0 h 240"/>
                <a:gd name="T2" fmla="*/ 274 w 336"/>
                <a:gd name="T3" fmla="*/ 11 h 240"/>
                <a:gd name="T4" fmla="*/ 264 w 336"/>
                <a:gd name="T5" fmla="*/ 38 h 240"/>
                <a:gd name="T6" fmla="*/ 231 w 336"/>
                <a:gd name="T7" fmla="*/ 143 h 240"/>
                <a:gd name="T8" fmla="*/ 164 w 336"/>
                <a:gd name="T9" fmla="*/ 165 h 240"/>
                <a:gd name="T10" fmla="*/ 70 w 336"/>
                <a:gd name="T11" fmla="*/ 95 h 240"/>
                <a:gd name="T12" fmla="*/ 54 w 336"/>
                <a:gd name="T13" fmla="*/ 99 h 240"/>
                <a:gd name="T14" fmla="*/ 56 w 336"/>
                <a:gd name="T15" fmla="*/ 102 h 240"/>
                <a:gd name="T16" fmla="*/ 63 w 336"/>
                <a:gd name="T17" fmla="*/ 107 h 240"/>
                <a:gd name="T18" fmla="*/ 77 w 336"/>
                <a:gd name="T19" fmla="*/ 120 h 240"/>
                <a:gd name="T20" fmla="*/ 79 w 336"/>
                <a:gd name="T21" fmla="*/ 141 h 240"/>
                <a:gd name="T22" fmla="*/ 62 w 336"/>
                <a:gd name="T23" fmla="*/ 159 h 240"/>
                <a:gd name="T24" fmla="*/ 37 w 336"/>
                <a:gd name="T25" fmla="*/ 160 h 240"/>
                <a:gd name="T26" fmla="*/ 23 w 336"/>
                <a:gd name="T27" fmla="*/ 144 h 240"/>
                <a:gd name="T28" fmla="*/ 22 w 336"/>
                <a:gd name="T29" fmla="*/ 125 h 240"/>
                <a:gd name="T30" fmla="*/ 23 w 336"/>
                <a:gd name="T31" fmla="*/ 118 h 240"/>
                <a:gd name="T32" fmla="*/ 18 w 336"/>
                <a:gd name="T33" fmla="*/ 108 h 240"/>
                <a:gd name="T34" fmla="*/ 0 w 336"/>
                <a:gd name="T35" fmla="*/ 112 h 240"/>
                <a:gd name="T36" fmla="*/ 156 w 336"/>
                <a:gd name="T37" fmla="*/ 235 h 240"/>
                <a:gd name="T38" fmla="*/ 281 w 336"/>
                <a:gd name="T39" fmla="*/ 193 h 240"/>
                <a:gd name="T40" fmla="*/ 335 w 336"/>
                <a:gd name="T41" fmla="*/ 38 h 240"/>
                <a:gd name="T42" fmla="*/ 326 w 336"/>
                <a:gd name="T43" fmla="*/ 11 h 240"/>
                <a:gd name="T44" fmla="*/ 300 w 336"/>
                <a:gd name="T45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6" h="240">
                  <a:moveTo>
                    <a:pt x="300" y="0"/>
                  </a:moveTo>
                  <a:cubicBezTo>
                    <a:pt x="290" y="0"/>
                    <a:pt x="280" y="4"/>
                    <a:pt x="274" y="11"/>
                  </a:cubicBezTo>
                  <a:cubicBezTo>
                    <a:pt x="267" y="18"/>
                    <a:pt x="264" y="28"/>
                    <a:pt x="264" y="38"/>
                  </a:cubicBezTo>
                  <a:cubicBezTo>
                    <a:pt x="264" y="93"/>
                    <a:pt x="249" y="125"/>
                    <a:pt x="231" y="143"/>
                  </a:cubicBezTo>
                  <a:cubicBezTo>
                    <a:pt x="213" y="161"/>
                    <a:pt x="190" y="167"/>
                    <a:pt x="164" y="165"/>
                  </a:cubicBezTo>
                  <a:cubicBezTo>
                    <a:pt x="128" y="161"/>
                    <a:pt x="89" y="136"/>
                    <a:pt x="70" y="95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6" y="104"/>
                    <a:pt x="58" y="104"/>
                    <a:pt x="63" y="107"/>
                  </a:cubicBezTo>
                  <a:cubicBezTo>
                    <a:pt x="67" y="109"/>
                    <a:pt x="74" y="113"/>
                    <a:pt x="77" y="120"/>
                  </a:cubicBezTo>
                  <a:cubicBezTo>
                    <a:pt x="79" y="127"/>
                    <a:pt x="81" y="134"/>
                    <a:pt x="79" y="141"/>
                  </a:cubicBezTo>
                  <a:cubicBezTo>
                    <a:pt x="77" y="148"/>
                    <a:pt x="71" y="155"/>
                    <a:pt x="62" y="159"/>
                  </a:cubicBezTo>
                  <a:cubicBezTo>
                    <a:pt x="53" y="164"/>
                    <a:pt x="43" y="163"/>
                    <a:pt x="37" y="160"/>
                  </a:cubicBezTo>
                  <a:cubicBezTo>
                    <a:pt x="30" y="156"/>
                    <a:pt x="25" y="150"/>
                    <a:pt x="23" y="144"/>
                  </a:cubicBezTo>
                  <a:cubicBezTo>
                    <a:pt x="20" y="137"/>
                    <a:pt x="21" y="130"/>
                    <a:pt x="22" y="125"/>
                  </a:cubicBezTo>
                  <a:cubicBezTo>
                    <a:pt x="23" y="120"/>
                    <a:pt x="23" y="119"/>
                    <a:pt x="23" y="118"/>
                  </a:cubicBezTo>
                  <a:cubicBezTo>
                    <a:pt x="18" y="108"/>
                    <a:pt x="18" y="108"/>
                    <a:pt x="18" y="108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27" y="182"/>
                    <a:pt x="90" y="228"/>
                    <a:pt x="156" y="235"/>
                  </a:cubicBezTo>
                  <a:cubicBezTo>
                    <a:pt x="200" y="240"/>
                    <a:pt x="247" y="227"/>
                    <a:pt x="281" y="193"/>
                  </a:cubicBezTo>
                  <a:cubicBezTo>
                    <a:pt x="315" y="159"/>
                    <a:pt x="335" y="106"/>
                    <a:pt x="335" y="38"/>
                  </a:cubicBezTo>
                  <a:cubicBezTo>
                    <a:pt x="336" y="28"/>
                    <a:pt x="332" y="18"/>
                    <a:pt x="326" y="11"/>
                  </a:cubicBezTo>
                  <a:cubicBezTo>
                    <a:pt x="319" y="4"/>
                    <a:pt x="309" y="0"/>
                    <a:pt x="30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3241" y="3027"/>
              <a:ext cx="864" cy="710"/>
            </a:xfrm>
            <a:custGeom>
              <a:avLst/>
              <a:gdLst>
                <a:gd name="T0" fmla="*/ 300 w 365"/>
                <a:gd name="T1" fmla="*/ 158 h 300"/>
                <a:gd name="T2" fmla="*/ 345 w 365"/>
                <a:gd name="T3" fmla="*/ 147 h 300"/>
                <a:gd name="T4" fmla="*/ 361 w 365"/>
                <a:gd name="T5" fmla="*/ 110 h 300"/>
                <a:gd name="T6" fmla="*/ 343 w 365"/>
                <a:gd name="T7" fmla="*/ 88 h 300"/>
                <a:gd name="T8" fmla="*/ 293 w 365"/>
                <a:gd name="T9" fmla="*/ 100 h 300"/>
                <a:gd name="T10" fmla="*/ 286 w 365"/>
                <a:gd name="T11" fmla="*/ 96 h 300"/>
                <a:gd name="T12" fmla="*/ 290 w 365"/>
                <a:gd name="T13" fmla="*/ 89 h 300"/>
                <a:gd name="T14" fmla="*/ 317 w 365"/>
                <a:gd name="T15" fmla="*/ 80 h 300"/>
                <a:gd name="T16" fmla="*/ 334 w 365"/>
                <a:gd name="T17" fmla="*/ 75 h 300"/>
                <a:gd name="T18" fmla="*/ 353 w 365"/>
                <a:gd name="T19" fmla="*/ 39 h 300"/>
                <a:gd name="T20" fmla="*/ 316 w 365"/>
                <a:gd name="T21" fmla="*/ 19 h 300"/>
                <a:gd name="T22" fmla="*/ 209 w 365"/>
                <a:gd name="T23" fmla="*/ 45 h 300"/>
                <a:gd name="T24" fmla="*/ 201 w 365"/>
                <a:gd name="T25" fmla="*/ 41 h 300"/>
                <a:gd name="T26" fmla="*/ 206 w 365"/>
                <a:gd name="T27" fmla="*/ 34 h 300"/>
                <a:gd name="T28" fmla="*/ 218 w 365"/>
                <a:gd name="T29" fmla="*/ 30 h 300"/>
                <a:gd name="T30" fmla="*/ 218 w 365"/>
                <a:gd name="T31" fmla="*/ 0 h 300"/>
                <a:gd name="T32" fmla="*/ 199 w 365"/>
                <a:gd name="T33" fmla="*/ 0 h 300"/>
                <a:gd name="T34" fmla="*/ 143 w 365"/>
                <a:gd name="T35" fmla="*/ 4 h 300"/>
                <a:gd name="T36" fmla="*/ 68 w 365"/>
                <a:gd name="T37" fmla="*/ 99 h 300"/>
                <a:gd name="T38" fmla="*/ 48 w 365"/>
                <a:gd name="T39" fmla="*/ 114 h 300"/>
                <a:gd name="T40" fmla="*/ 0 w 365"/>
                <a:gd name="T41" fmla="*/ 133 h 300"/>
                <a:gd name="T42" fmla="*/ 41 w 365"/>
                <a:gd name="T43" fmla="*/ 297 h 300"/>
                <a:gd name="T44" fmla="*/ 113 w 365"/>
                <a:gd name="T45" fmla="*/ 282 h 300"/>
                <a:gd name="T46" fmla="*/ 267 w 365"/>
                <a:gd name="T47" fmla="*/ 283 h 300"/>
                <a:gd name="T48" fmla="*/ 267 w 365"/>
                <a:gd name="T49" fmla="*/ 283 h 300"/>
                <a:gd name="T50" fmla="*/ 323 w 365"/>
                <a:gd name="T51" fmla="*/ 268 h 300"/>
                <a:gd name="T52" fmla="*/ 339 w 365"/>
                <a:gd name="T53" fmla="*/ 256 h 300"/>
                <a:gd name="T54" fmla="*/ 341 w 365"/>
                <a:gd name="T55" fmla="*/ 237 h 300"/>
                <a:gd name="T56" fmla="*/ 335 w 365"/>
                <a:gd name="T57" fmla="*/ 226 h 300"/>
                <a:gd name="T58" fmla="*/ 293 w 365"/>
                <a:gd name="T59" fmla="*/ 235 h 300"/>
                <a:gd name="T60" fmla="*/ 286 w 365"/>
                <a:gd name="T61" fmla="*/ 230 h 300"/>
                <a:gd name="T62" fmla="*/ 291 w 365"/>
                <a:gd name="T63" fmla="*/ 223 h 300"/>
                <a:gd name="T64" fmla="*/ 339 w 365"/>
                <a:gd name="T65" fmla="*/ 212 h 300"/>
                <a:gd name="T66" fmla="*/ 357 w 365"/>
                <a:gd name="T67" fmla="*/ 199 h 300"/>
                <a:gd name="T68" fmla="*/ 361 w 365"/>
                <a:gd name="T69" fmla="*/ 177 h 300"/>
                <a:gd name="T70" fmla="*/ 347 w 365"/>
                <a:gd name="T71" fmla="*/ 159 h 300"/>
                <a:gd name="T72" fmla="*/ 344 w 365"/>
                <a:gd name="T73" fmla="*/ 160 h 300"/>
                <a:gd name="T74" fmla="*/ 303 w 365"/>
                <a:gd name="T75" fmla="*/ 169 h 300"/>
                <a:gd name="T76" fmla="*/ 296 w 365"/>
                <a:gd name="T77" fmla="*/ 165 h 300"/>
                <a:gd name="T78" fmla="*/ 300 w 365"/>
                <a:gd name="T79" fmla="*/ 158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65" h="300">
                  <a:moveTo>
                    <a:pt x="300" y="158"/>
                  </a:moveTo>
                  <a:cubicBezTo>
                    <a:pt x="345" y="147"/>
                    <a:pt x="345" y="147"/>
                    <a:pt x="345" y="147"/>
                  </a:cubicBezTo>
                  <a:cubicBezTo>
                    <a:pt x="359" y="144"/>
                    <a:pt x="365" y="124"/>
                    <a:pt x="361" y="110"/>
                  </a:cubicBezTo>
                  <a:cubicBezTo>
                    <a:pt x="359" y="101"/>
                    <a:pt x="352" y="93"/>
                    <a:pt x="343" y="88"/>
                  </a:cubicBezTo>
                  <a:cubicBezTo>
                    <a:pt x="293" y="100"/>
                    <a:pt x="293" y="100"/>
                    <a:pt x="293" y="100"/>
                  </a:cubicBezTo>
                  <a:cubicBezTo>
                    <a:pt x="290" y="101"/>
                    <a:pt x="287" y="99"/>
                    <a:pt x="286" y="96"/>
                  </a:cubicBezTo>
                  <a:cubicBezTo>
                    <a:pt x="285" y="93"/>
                    <a:pt x="287" y="89"/>
                    <a:pt x="290" y="89"/>
                  </a:cubicBezTo>
                  <a:cubicBezTo>
                    <a:pt x="317" y="80"/>
                    <a:pt x="317" y="80"/>
                    <a:pt x="317" y="80"/>
                  </a:cubicBezTo>
                  <a:cubicBezTo>
                    <a:pt x="334" y="75"/>
                    <a:pt x="334" y="75"/>
                    <a:pt x="334" y="75"/>
                  </a:cubicBezTo>
                  <a:cubicBezTo>
                    <a:pt x="354" y="69"/>
                    <a:pt x="356" y="51"/>
                    <a:pt x="353" y="39"/>
                  </a:cubicBezTo>
                  <a:cubicBezTo>
                    <a:pt x="350" y="25"/>
                    <a:pt x="338" y="13"/>
                    <a:pt x="316" y="19"/>
                  </a:cubicBezTo>
                  <a:cubicBezTo>
                    <a:pt x="237" y="39"/>
                    <a:pt x="288" y="23"/>
                    <a:pt x="209" y="45"/>
                  </a:cubicBezTo>
                  <a:cubicBezTo>
                    <a:pt x="206" y="46"/>
                    <a:pt x="202" y="44"/>
                    <a:pt x="201" y="41"/>
                  </a:cubicBezTo>
                  <a:cubicBezTo>
                    <a:pt x="201" y="38"/>
                    <a:pt x="203" y="35"/>
                    <a:pt x="206" y="34"/>
                  </a:cubicBezTo>
                  <a:cubicBezTo>
                    <a:pt x="218" y="30"/>
                    <a:pt x="218" y="30"/>
                    <a:pt x="218" y="30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212" y="0"/>
                    <a:pt x="206" y="0"/>
                    <a:pt x="199" y="0"/>
                  </a:cubicBezTo>
                  <a:cubicBezTo>
                    <a:pt x="173" y="0"/>
                    <a:pt x="148" y="2"/>
                    <a:pt x="143" y="4"/>
                  </a:cubicBezTo>
                  <a:cubicBezTo>
                    <a:pt x="115" y="17"/>
                    <a:pt x="119" y="32"/>
                    <a:pt x="68" y="99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41" y="297"/>
                    <a:pt x="41" y="297"/>
                    <a:pt x="41" y="297"/>
                  </a:cubicBezTo>
                  <a:cubicBezTo>
                    <a:pt x="113" y="282"/>
                    <a:pt x="113" y="282"/>
                    <a:pt x="113" y="282"/>
                  </a:cubicBezTo>
                  <a:cubicBezTo>
                    <a:pt x="176" y="296"/>
                    <a:pt x="203" y="300"/>
                    <a:pt x="267" y="283"/>
                  </a:cubicBezTo>
                  <a:cubicBezTo>
                    <a:pt x="267" y="283"/>
                    <a:pt x="267" y="283"/>
                    <a:pt x="267" y="283"/>
                  </a:cubicBezTo>
                  <a:cubicBezTo>
                    <a:pt x="323" y="268"/>
                    <a:pt x="323" y="268"/>
                    <a:pt x="323" y="268"/>
                  </a:cubicBezTo>
                  <a:cubicBezTo>
                    <a:pt x="330" y="266"/>
                    <a:pt x="335" y="262"/>
                    <a:pt x="339" y="256"/>
                  </a:cubicBezTo>
                  <a:cubicBezTo>
                    <a:pt x="342" y="250"/>
                    <a:pt x="343" y="243"/>
                    <a:pt x="341" y="237"/>
                  </a:cubicBezTo>
                  <a:cubicBezTo>
                    <a:pt x="340" y="233"/>
                    <a:pt x="338" y="229"/>
                    <a:pt x="335" y="226"/>
                  </a:cubicBezTo>
                  <a:cubicBezTo>
                    <a:pt x="293" y="235"/>
                    <a:pt x="293" y="235"/>
                    <a:pt x="293" y="235"/>
                  </a:cubicBezTo>
                  <a:cubicBezTo>
                    <a:pt x="290" y="236"/>
                    <a:pt x="287" y="233"/>
                    <a:pt x="286" y="230"/>
                  </a:cubicBezTo>
                  <a:cubicBezTo>
                    <a:pt x="285" y="227"/>
                    <a:pt x="288" y="224"/>
                    <a:pt x="291" y="223"/>
                  </a:cubicBezTo>
                  <a:cubicBezTo>
                    <a:pt x="307" y="220"/>
                    <a:pt x="322" y="216"/>
                    <a:pt x="339" y="212"/>
                  </a:cubicBezTo>
                  <a:cubicBezTo>
                    <a:pt x="346" y="210"/>
                    <a:pt x="353" y="206"/>
                    <a:pt x="357" y="199"/>
                  </a:cubicBezTo>
                  <a:cubicBezTo>
                    <a:pt x="361" y="193"/>
                    <a:pt x="363" y="185"/>
                    <a:pt x="361" y="177"/>
                  </a:cubicBezTo>
                  <a:cubicBezTo>
                    <a:pt x="359" y="169"/>
                    <a:pt x="354" y="162"/>
                    <a:pt x="347" y="159"/>
                  </a:cubicBezTo>
                  <a:cubicBezTo>
                    <a:pt x="346" y="159"/>
                    <a:pt x="345" y="159"/>
                    <a:pt x="344" y="160"/>
                  </a:cubicBezTo>
                  <a:cubicBezTo>
                    <a:pt x="303" y="169"/>
                    <a:pt x="303" y="169"/>
                    <a:pt x="303" y="169"/>
                  </a:cubicBezTo>
                  <a:cubicBezTo>
                    <a:pt x="300" y="170"/>
                    <a:pt x="296" y="168"/>
                    <a:pt x="296" y="165"/>
                  </a:cubicBezTo>
                  <a:cubicBezTo>
                    <a:pt x="295" y="162"/>
                    <a:pt x="297" y="158"/>
                    <a:pt x="300" y="1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2898" y="3283"/>
              <a:ext cx="445" cy="717"/>
            </a:xfrm>
            <a:custGeom>
              <a:avLst/>
              <a:gdLst>
                <a:gd name="T0" fmla="*/ 125 w 188"/>
                <a:gd name="T1" fmla="*/ 15 h 303"/>
                <a:gd name="T2" fmla="*/ 111 w 188"/>
                <a:gd name="T3" fmla="*/ 1 h 303"/>
                <a:gd name="T4" fmla="*/ 101 w 188"/>
                <a:gd name="T5" fmla="*/ 1 h 303"/>
                <a:gd name="T6" fmla="*/ 17 w 188"/>
                <a:gd name="T7" fmla="*/ 24 h 303"/>
                <a:gd name="T8" fmla="*/ 3 w 188"/>
                <a:gd name="T9" fmla="*/ 49 h 303"/>
                <a:gd name="T10" fmla="*/ 64 w 188"/>
                <a:gd name="T11" fmla="*/ 287 h 303"/>
                <a:gd name="T12" fmla="*/ 89 w 188"/>
                <a:gd name="T13" fmla="*/ 300 h 303"/>
                <a:gd name="T14" fmla="*/ 171 w 188"/>
                <a:gd name="T15" fmla="*/ 273 h 303"/>
                <a:gd name="T16" fmla="*/ 185 w 188"/>
                <a:gd name="T17" fmla="*/ 247 h 303"/>
                <a:gd name="T18" fmla="*/ 125 w 188"/>
                <a:gd name="T19" fmla="*/ 15 h 303"/>
                <a:gd name="T20" fmla="*/ 158 w 188"/>
                <a:gd name="T21" fmla="*/ 240 h 303"/>
                <a:gd name="T22" fmla="*/ 120 w 188"/>
                <a:gd name="T23" fmla="*/ 265 h 303"/>
                <a:gd name="T24" fmla="*/ 94 w 188"/>
                <a:gd name="T25" fmla="*/ 227 h 303"/>
                <a:gd name="T26" fmla="*/ 133 w 188"/>
                <a:gd name="T27" fmla="*/ 202 h 303"/>
                <a:gd name="T28" fmla="*/ 158 w 188"/>
                <a:gd name="T29" fmla="*/ 24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8" h="303">
                  <a:moveTo>
                    <a:pt x="125" y="15"/>
                  </a:moveTo>
                  <a:cubicBezTo>
                    <a:pt x="123" y="8"/>
                    <a:pt x="118" y="3"/>
                    <a:pt x="111" y="1"/>
                  </a:cubicBezTo>
                  <a:cubicBezTo>
                    <a:pt x="108" y="0"/>
                    <a:pt x="104" y="0"/>
                    <a:pt x="101" y="1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7" y="27"/>
                    <a:pt x="0" y="39"/>
                    <a:pt x="3" y="49"/>
                  </a:cubicBezTo>
                  <a:cubicBezTo>
                    <a:pt x="64" y="287"/>
                    <a:pt x="64" y="287"/>
                    <a:pt x="64" y="287"/>
                  </a:cubicBezTo>
                  <a:cubicBezTo>
                    <a:pt x="67" y="297"/>
                    <a:pt x="79" y="303"/>
                    <a:pt x="89" y="300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81" y="269"/>
                    <a:pt x="188" y="257"/>
                    <a:pt x="185" y="247"/>
                  </a:cubicBezTo>
                  <a:lnTo>
                    <a:pt x="125" y="15"/>
                  </a:lnTo>
                  <a:close/>
                  <a:moveTo>
                    <a:pt x="158" y="240"/>
                  </a:moveTo>
                  <a:cubicBezTo>
                    <a:pt x="154" y="258"/>
                    <a:pt x="137" y="269"/>
                    <a:pt x="120" y="265"/>
                  </a:cubicBezTo>
                  <a:cubicBezTo>
                    <a:pt x="102" y="262"/>
                    <a:pt x="91" y="245"/>
                    <a:pt x="94" y="227"/>
                  </a:cubicBezTo>
                  <a:cubicBezTo>
                    <a:pt x="98" y="210"/>
                    <a:pt x="115" y="198"/>
                    <a:pt x="133" y="202"/>
                  </a:cubicBezTo>
                  <a:cubicBezTo>
                    <a:pt x="150" y="205"/>
                    <a:pt x="161" y="222"/>
                    <a:pt x="158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Group 20"/>
          <p:cNvGrpSpPr/>
          <p:nvPr/>
        </p:nvGrpSpPr>
        <p:grpSpPr>
          <a:xfrm>
            <a:off x="4932525" y="1440065"/>
            <a:ext cx="3375096" cy="701236"/>
            <a:chOff x="6782240" y="1941072"/>
            <a:chExt cx="4571559" cy="954123"/>
          </a:xfrm>
        </p:grpSpPr>
        <p:sp>
          <p:nvSpPr>
            <p:cNvPr id="19" name="TextBox 18"/>
            <p:cNvSpPr txBox="1"/>
            <p:nvPr/>
          </p:nvSpPr>
          <p:spPr>
            <a:xfrm>
              <a:off x="6879871" y="1941072"/>
              <a:ext cx="1709219" cy="418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782240" y="2267040"/>
              <a:ext cx="4571559" cy="628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单击此处可编辑内容单击此处可编辑内容单击此处可编辑内容</a:t>
              </a:r>
              <a:endParaRPr lang="en-US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Group 23"/>
          <p:cNvGrpSpPr/>
          <p:nvPr/>
        </p:nvGrpSpPr>
        <p:grpSpPr>
          <a:xfrm>
            <a:off x="4932525" y="2160125"/>
            <a:ext cx="3375096" cy="746856"/>
            <a:chOff x="6782240" y="1879000"/>
            <a:chExt cx="4571559" cy="1016195"/>
          </a:xfrm>
        </p:grpSpPr>
        <p:sp>
          <p:nvSpPr>
            <p:cNvPr id="22" name="TextBox 21"/>
            <p:cNvSpPr txBox="1"/>
            <p:nvPr/>
          </p:nvSpPr>
          <p:spPr>
            <a:xfrm>
              <a:off x="6782339" y="1879000"/>
              <a:ext cx="1709219" cy="418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782240" y="2267040"/>
              <a:ext cx="4571559" cy="628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单击此处可编辑内容单击此处可编辑内容单击此处可编辑内容</a:t>
              </a:r>
              <a:endParaRPr lang="en-US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Group 26"/>
          <p:cNvGrpSpPr/>
          <p:nvPr/>
        </p:nvGrpSpPr>
        <p:grpSpPr>
          <a:xfrm>
            <a:off x="4932525" y="2952192"/>
            <a:ext cx="3375096" cy="722198"/>
            <a:chOff x="6782240" y="1912551"/>
            <a:chExt cx="4571559" cy="982644"/>
          </a:xfrm>
        </p:grpSpPr>
        <p:sp>
          <p:nvSpPr>
            <p:cNvPr id="25" name="TextBox 24"/>
            <p:cNvSpPr txBox="1"/>
            <p:nvPr/>
          </p:nvSpPr>
          <p:spPr>
            <a:xfrm>
              <a:off x="6828695" y="1912551"/>
              <a:ext cx="1709219" cy="418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782240" y="2267040"/>
              <a:ext cx="4571559" cy="628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单击此处可编辑内容单击此处可编辑内容单击此处可编辑内容</a:t>
              </a:r>
              <a:endParaRPr lang="en-US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Group 29"/>
          <p:cNvGrpSpPr/>
          <p:nvPr/>
        </p:nvGrpSpPr>
        <p:grpSpPr>
          <a:xfrm>
            <a:off x="4932525" y="3744259"/>
            <a:ext cx="3375096" cy="699718"/>
            <a:chOff x="6782240" y="1943138"/>
            <a:chExt cx="4571559" cy="952057"/>
          </a:xfrm>
        </p:grpSpPr>
        <p:sp>
          <p:nvSpPr>
            <p:cNvPr id="28" name="TextBox 27"/>
            <p:cNvSpPr txBox="1"/>
            <p:nvPr/>
          </p:nvSpPr>
          <p:spPr>
            <a:xfrm>
              <a:off x="6828695" y="1943138"/>
              <a:ext cx="1709219" cy="418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82240" y="2267040"/>
              <a:ext cx="4571559" cy="628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单击此处可编辑内容单击此处可编辑内容单击此处可编辑内容</a:t>
              </a:r>
              <a:endParaRPr lang="en-US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Group 32"/>
          <p:cNvGrpSpPr/>
          <p:nvPr/>
        </p:nvGrpSpPr>
        <p:grpSpPr>
          <a:xfrm>
            <a:off x="4420349" y="1614072"/>
            <a:ext cx="404495" cy="402672"/>
            <a:chOff x="5987351" y="2196154"/>
            <a:chExt cx="547887" cy="547887"/>
          </a:xfrm>
        </p:grpSpPr>
        <p:sp>
          <p:nvSpPr>
            <p:cNvPr id="31" name="Teardrop 33"/>
            <p:cNvSpPr/>
            <p:nvPr/>
          </p:nvSpPr>
          <p:spPr>
            <a:xfrm rot="18877745">
              <a:off x="5987351" y="2196154"/>
              <a:ext cx="547887" cy="547887"/>
            </a:xfrm>
            <a:prstGeom prst="teardrop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AutoShape 38"/>
            <p:cNvSpPr>
              <a:spLocks noChangeAspect="1"/>
            </p:cNvSpPr>
            <p:nvPr/>
          </p:nvSpPr>
          <p:spPr bwMode="auto">
            <a:xfrm>
              <a:off x="6132631" y="2340884"/>
              <a:ext cx="257327" cy="25842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872" y="2850"/>
                  </a:moveTo>
                  <a:cubicBezTo>
                    <a:pt x="18363" y="3806"/>
                    <a:pt x="19524" y="5033"/>
                    <a:pt x="20354" y="6530"/>
                  </a:cubicBezTo>
                  <a:cubicBezTo>
                    <a:pt x="21184" y="8031"/>
                    <a:pt x="21599" y="9635"/>
                    <a:pt x="21599" y="11342"/>
                  </a:cubicBezTo>
                  <a:cubicBezTo>
                    <a:pt x="21599" y="12759"/>
                    <a:pt x="21318" y="14087"/>
                    <a:pt x="20754" y="15328"/>
                  </a:cubicBezTo>
                  <a:cubicBezTo>
                    <a:pt x="20184" y="16569"/>
                    <a:pt x="19415" y="17654"/>
                    <a:pt x="18433" y="18587"/>
                  </a:cubicBezTo>
                  <a:cubicBezTo>
                    <a:pt x="17451" y="19520"/>
                    <a:pt x="16300" y="20255"/>
                    <a:pt x="14984" y="20793"/>
                  </a:cubicBezTo>
                  <a:cubicBezTo>
                    <a:pt x="13669" y="21332"/>
                    <a:pt x="12269" y="21599"/>
                    <a:pt x="10775" y="21599"/>
                  </a:cubicBezTo>
                  <a:cubicBezTo>
                    <a:pt x="9287" y="21599"/>
                    <a:pt x="7890" y="21332"/>
                    <a:pt x="6584" y="20793"/>
                  </a:cubicBezTo>
                  <a:cubicBezTo>
                    <a:pt x="5278" y="20255"/>
                    <a:pt x="4136" y="19520"/>
                    <a:pt x="3160" y="18587"/>
                  </a:cubicBezTo>
                  <a:cubicBezTo>
                    <a:pt x="2184" y="17654"/>
                    <a:pt x="1412" y="16569"/>
                    <a:pt x="845" y="15328"/>
                  </a:cubicBezTo>
                  <a:cubicBezTo>
                    <a:pt x="278" y="14087"/>
                    <a:pt x="0" y="12759"/>
                    <a:pt x="0" y="11342"/>
                  </a:cubicBezTo>
                  <a:cubicBezTo>
                    <a:pt x="0" y="9635"/>
                    <a:pt x="415" y="8031"/>
                    <a:pt x="1245" y="6530"/>
                  </a:cubicBezTo>
                  <a:cubicBezTo>
                    <a:pt x="2075" y="5033"/>
                    <a:pt x="3236" y="3806"/>
                    <a:pt x="4724" y="2850"/>
                  </a:cubicBezTo>
                  <a:cubicBezTo>
                    <a:pt x="4839" y="2761"/>
                    <a:pt x="4975" y="2732"/>
                    <a:pt x="5130" y="2770"/>
                  </a:cubicBezTo>
                  <a:cubicBezTo>
                    <a:pt x="5306" y="2804"/>
                    <a:pt x="5430" y="2879"/>
                    <a:pt x="5493" y="2989"/>
                  </a:cubicBezTo>
                  <a:lnTo>
                    <a:pt x="6800" y="4797"/>
                  </a:lnTo>
                  <a:cubicBezTo>
                    <a:pt x="6896" y="4906"/>
                    <a:pt x="6927" y="5033"/>
                    <a:pt x="6887" y="5174"/>
                  </a:cubicBezTo>
                  <a:cubicBezTo>
                    <a:pt x="6848" y="5318"/>
                    <a:pt x="6769" y="5436"/>
                    <a:pt x="6654" y="5525"/>
                  </a:cubicBezTo>
                  <a:cubicBezTo>
                    <a:pt x="5630" y="6185"/>
                    <a:pt x="4833" y="7026"/>
                    <a:pt x="4269" y="8042"/>
                  </a:cubicBezTo>
                  <a:cubicBezTo>
                    <a:pt x="3703" y="9056"/>
                    <a:pt x="3421" y="10156"/>
                    <a:pt x="3421" y="11342"/>
                  </a:cubicBezTo>
                  <a:cubicBezTo>
                    <a:pt x="3421" y="12298"/>
                    <a:pt x="3612" y="13208"/>
                    <a:pt x="3993" y="14066"/>
                  </a:cubicBezTo>
                  <a:cubicBezTo>
                    <a:pt x="4375" y="14925"/>
                    <a:pt x="4900" y="15667"/>
                    <a:pt x="5569" y="16298"/>
                  </a:cubicBezTo>
                  <a:cubicBezTo>
                    <a:pt x="6236" y="16929"/>
                    <a:pt x="7021" y="17430"/>
                    <a:pt x="7918" y="17796"/>
                  </a:cubicBezTo>
                  <a:cubicBezTo>
                    <a:pt x="8815" y="18161"/>
                    <a:pt x="9769" y="18346"/>
                    <a:pt x="10772" y="18346"/>
                  </a:cubicBezTo>
                  <a:cubicBezTo>
                    <a:pt x="11778" y="18346"/>
                    <a:pt x="12733" y="18161"/>
                    <a:pt x="13639" y="17796"/>
                  </a:cubicBezTo>
                  <a:cubicBezTo>
                    <a:pt x="14542" y="17430"/>
                    <a:pt x="15333" y="16929"/>
                    <a:pt x="16009" y="16298"/>
                  </a:cubicBezTo>
                  <a:cubicBezTo>
                    <a:pt x="16684" y="15668"/>
                    <a:pt x="17215" y="14927"/>
                    <a:pt x="17596" y="14075"/>
                  </a:cubicBezTo>
                  <a:cubicBezTo>
                    <a:pt x="17978" y="13220"/>
                    <a:pt x="18169" y="12307"/>
                    <a:pt x="18169" y="11342"/>
                  </a:cubicBezTo>
                  <a:cubicBezTo>
                    <a:pt x="18169" y="10156"/>
                    <a:pt x="17881" y="9056"/>
                    <a:pt x="17312" y="8042"/>
                  </a:cubicBezTo>
                  <a:cubicBezTo>
                    <a:pt x="16742" y="7023"/>
                    <a:pt x="15951" y="6185"/>
                    <a:pt x="14933" y="5525"/>
                  </a:cubicBezTo>
                  <a:cubicBezTo>
                    <a:pt x="14800" y="5436"/>
                    <a:pt x="14721" y="5324"/>
                    <a:pt x="14703" y="5197"/>
                  </a:cubicBezTo>
                  <a:cubicBezTo>
                    <a:pt x="14663" y="5050"/>
                    <a:pt x="14693" y="4915"/>
                    <a:pt x="14787" y="4797"/>
                  </a:cubicBezTo>
                  <a:lnTo>
                    <a:pt x="16066" y="2989"/>
                  </a:lnTo>
                  <a:cubicBezTo>
                    <a:pt x="16160" y="2879"/>
                    <a:pt x="16284" y="2810"/>
                    <a:pt x="16436" y="2784"/>
                  </a:cubicBezTo>
                  <a:cubicBezTo>
                    <a:pt x="16593" y="2755"/>
                    <a:pt x="16739" y="2778"/>
                    <a:pt x="16872" y="2850"/>
                  </a:cubicBezTo>
                  <a:moveTo>
                    <a:pt x="9663" y="10778"/>
                  </a:moveTo>
                  <a:cubicBezTo>
                    <a:pt x="9509" y="10778"/>
                    <a:pt x="9375" y="10726"/>
                    <a:pt x="9263" y="10625"/>
                  </a:cubicBezTo>
                  <a:cubicBezTo>
                    <a:pt x="9154" y="10524"/>
                    <a:pt x="9096" y="10398"/>
                    <a:pt x="9096" y="10239"/>
                  </a:cubicBezTo>
                  <a:lnTo>
                    <a:pt x="9096" y="535"/>
                  </a:lnTo>
                  <a:cubicBezTo>
                    <a:pt x="9096" y="388"/>
                    <a:pt x="9151" y="264"/>
                    <a:pt x="9257" y="158"/>
                  </a:cubicBezTo>
                  <a:cubicBezTo>
                    <a:pt x="9363" y="48"/>
                    <a:pt x="9496" y="0"/>
                    <a:pt x="9663" y="0"/>
                  </a:cubicBezTo>
                  <a:lnTo>
                    <a:pt x="11942" y="0"/>
                  </a:lnTo>
                  <a:cubicBezTo>
                    <a:pt x="12096" y="0"/>
                    <a:pt x="12230" y="48"/>
                    <a:pt x="12339" y="158"/>
                  </a:cubicBezTo>
                  <a:cubicBezTo>
                    <a:pt x="12451" y="264"/>
                    <a:pt x="12509" y="388"/>
                    <a:pt x="12509" y="535"/>
                  </a:cubicBezTo>
                  <a:lnTo>
                    <a:pt x="12509" y="10239"/>
                  </a:lnTo>
                  <a:cubicBezTo>
                    <a:pt x="12509" y="10386"/>
                    <a:pt x="12454" y="10513"/>
                    <a:pt x="12348" y="10620"/>
                  </a:cubicBezTo>
                  <a:cubicBezTo>
                    <a:pt x="12242" y="10723"/>
                    <a:pt x="12106" y="10778"/>
                    <a:pt x="11942" y="10778"/>
                  </a:cubicBezTo>
                  <a:lnTo>
                    <a:pt x="9663" y="1077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01578" tIns="101578" rIns="101578" bIns="101578" anchor="ctr"/>
            <a:lstStyle/>
            <a:p>
              <a:pPr defTabSz="673100">
                <a:defRPr/>
              </a:pPr>
              <a:endParaRPr lang="es-ES" sz="4900" dirty="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 panose="020B0503020204020204" pitchFamily="34" charset="-122"/>
                <a:cs typeface="Gill Sans" charset="0"/>
                <a:sym typeface="Gill Sans" charset="0"/>
              </a:endParaRPr>
            </a:p>
          </p:txBody>
        </p:sp>
      </p:grpSp>
      <p:grpSp>
        <p:nvGrpSpPr>
          <p:cNvPr id="33" name="Group 35"/>
          <p:cNvGrpSpPr/>
          <p:nvPr/>
        </p:nvGrpSpPr>
        <p:grpSpPr>
          <a:xfrm>
            <a:off x="4420350" y="3893566"/>
            <a:ext cx="404495" cy="402672"/>
            <a:chOff x="5987352" y="5297701"/>
            <a:chExt cx="547887" cy="547887"/>
          </a:xfrm>
        </p:grpSpPr>
        <p:sp>
          <p:nvSpPr>
            <p:cNvPr id="34" name="Teardrop 36"/>
            <p:cNvSpPr/>
            <p:nvPr/>
          </p:nvSpPr>
          <p:spPr>
            <a:xfrm rot="18877745">
              <a:off x="5987352" y="5297701"/>
              <a:ext cx="547887" cy="547887"/>
            </a:xfrm>
            <a:prstGeom prst="teardrop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 106"/>
            <p:cNvSpPr>
              <a:spLocks noChangeAspect="1" noChangeArrowheads="1"/>
            </p:cNvSpPr>
            <p:nvPr/>
          </p:nvSpPr>
          <p:spPr bwMode="auto">
            <a:xfrm>
              <a:off x="6120144" y="5463067"/>
              <a:ext cx="301086" cy="260571"/>
            </a:xfrm>
            <a:custGeom>
              <a:avLst/>
              <a:gdLst>
                <a:gd name="T0" fmla="*/ 502 w 1013"/>
                <a:gd name="T1" fmla="*/ 0 h 879"/>
                <a:gd name="T2" fmla="*/ 0 w 1013"/>
                <a:gd name="T3" fmla="*/ 351 h 879"/>
                <a:gd name="T4" fmla="*/ 193 w 1013"/>
                <a:gd name="T5" fmla="*/ 636 h 879"/>
                <a:gd name="T6" fmla="*/ 92 w 1013"/>
                <a:gd name="T7" fmla="*/ 862 h 879"/>
                <a:gd name="T8" fmla="*/ 92 w 1013"/>
                <a:gd name="T9" fmla="*/ 878 h 879"/>
                <a:gd name="T10" fmla="*/ 101 w 1013"/>
                <a:gd name="T11" fmla="*/ 878 h 879"/>
                <a:gd name="T12" fmla="*/ 109 w 1013"/>
                <a:gd name="T13" fmla="*/ 878 h 879"/>
                <a:gd name="T14" fmla="*/ 485 w 1013"/>
                <a:gd name="T15" fmla="*/ 711 h 879"/>
                <a:gd name="T16" fmla="*/ 502 w 1013"/>
                <a:gd name="T17" fmla="*/ 711 h 879"/>
                <a:gd name="T18" fmla="*/ 1012 w 1013"/>
                <a:gd name="T19" fmla="*/ 351 h 879"/>
                <a:gd name="T20" fmla="*/ 502 w 1013"/>
                <a:gd name="T21" fmla="*/ 0 h 879"/>
                <a:gd name="T22" fmla="*/ 502 w 1013"/>
                <a:gd name="T23" fmla="*/ 0 h 879"/>
                <a:gd name="T24" fmla="*/ 502 w 1013"/>
                <a:gd name="T25" fmla="*/ 0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3" h="879">
                  <a:moveTo>
                    <a:pt x="502" y="0"/>
                  </a:moveTo>
                  <a:cubicBezTo>
                    <a:pt x="226" y="0"/>
                    <a:pt x="0" y="159"/>
                    <a:pt x="0" y="351"/>
                  </a:cubicBezTo>
                  <a:cubicBezTo>
                    <a:pt x="0" y="469"/>
                    <a:pt x="67" y="569"/>
                    <a:pt x="193" y="636"/>
                  </a:cubicBezTo>
                  <a:cubicBezTo>
                    <a:pt x="176" y="711"/>
                    <a:pt x="142" y="811"/>
                    <a:pt x="92" y="862"/>
                  </a:cubicBezTo>
                  <a:cubicBezTo>
                    <a:pt x="92" y="870"/>
                    <a:pt x="92" y="870"/>
                    <a:pt x="92" y="878"/>
                  </a:cubicBezTo>
                  <a:lnTo>
                    <a:pt x="101" y="878"/>
                  </a:lnTo>
                  <a:lnTo>
                    <a:pt x="109" y="878"/>
                  </a:lnTo>
                  <a:cubicBezTo>
                    <a:pt x="118" y="878"/>
                    <a:pt x="335" y="862"/>
                    <a:pt x="485" y="711"/>
                  </a:cubicBezTo>
                  <a:cubicBezTo>
                    <a:pt x="485" y="711"/>
                    <a:pt x="494" y="711"/>
                    <a:pt x="502" y="711"/>
                  </a:cubicBezTo>
                  <a:cubicBezTo>
                    <a:pt x="786" y="711"/>
                    <a:pt x="1012" y="552"/>
                    <a:pt x="1012" y="351"/>
                  </a:cubicBezTo>
                  <a:cubicBezTo>
                    <a:pt x="1012" y="159"/>
                    <a:pt x="786" y="0"/>
                    <a:pt x="502" y="0"/>
                  </a:cubicBezTo>
                  <a:close/>
                  <a:moveTo>
                    <a:pt x="502" y="0"/>
                  </a:moveTo>
                  <a:lnTo>
                    <a:pt x="50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>
                <a:defRPr/>
              </a:pPr>
              <a:endParaRPr 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6" name="Group 38"/>
          <p:cNvGrpSpPr/>
          <p:nvPr/>
        </p:nvGrpSpPr>
        <p:grpSpPr>
          <a:xfrm>
            <a:off x="4420349" y="2373903"/>
            <a:ext cx="404495" cy="402672"/>
            <a:chOff x="5987351" y="3230003"/>
            <a:chExt cx="547887" cy="547887"/>
          </a:xfrm>
        </p:grpSpPr>
        <p:sp>
          <p:nvSpPr>
            <p:cNvPr id="37" name="Teardrop 39"/>
            <p:cNvSpPr/>
            <p:nvPr/>
          </p:nvSpPr>
          <p:spPr>
            <a:xfrm rot="18877745">
              <a:off x="5987351" y="3230003"/>
              <a:ext cx="547887" cy="547887"/>
            </a:xfrm>
            <a:prstGeom prst="teardrop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" name="Group 4688"/>
            <p:cNvGrpSpPr>
              <a:grpSpLocks noChangeAspect="1"/>
            </p:cNvGrpSpPr>
            <p:nvPr/>
          </p:nvGrpSpPr>
          <p:grpSpPr bwMode="auto">
            <a:xfrm>
              <a:off x="6128838" y="3344639"/>
              <a:ext cx="300966" cy="286055"/>
              <a:chOff x="1835150" y="2800349"/>
              <a:chExt cx="382588" cy="363538"/>
            </a:xfrm>
            <a:solidFill>
              <a:schemeClr val="bg1"/>
            </a:solidFill>
          </p:grpSpPr>
          <p:sp>
            <p:nvSpPr>
              <p:cNvPr id="39" name="Freeform 291"/>
              <p:cNvSpPr>
                <a:spLocks noChangeArrowheads="1"/>
              </p:cNvSpPr>
              <p:nvPr/>
            </p:nvSpPr>
            <p:spPr bwMode="auto">
              <a:xfrm>
                <a:off x="1868488" y="3140074"/>
                <a:ext cx="271462" cy="23813"/>
              </a:xfrm>
              <a:custGeom>
                <a:avLst/>
                <a:gdLst>
                  <a:gd name="T0" fmla="*/ 41 w 753"/>
                  <a:gd name="T1" fmla="*/ 42 h 68"/>
                  <a:gd name="T2" fmla="*/ 192 w 753"/>
                  <a:gd name="T3" fmla="*/ 42 h 68"/>
                  <a:gd name="T4" fmla="*/ 217 w 753"/>
                  <a:gd name="T5" fmla="*/ 67 h 68"/>
                  <a:gd name="T6" fmla="*/ 543 w 753"/>
                  <a:gd name="T7" fmla="*/ 67 h 68"/>
                  <a:gd name="T8" fmla="*/ 568 w 753"/>
                  <a:gd name="T9" fmla="*/ 42 h 68"/>
                  <a:gd name="T10" fmla="*/ 710 w 753"/>
                  <a:gd name="T11" fmla="*/ 42 h 68"/>
                  <a:gd name="T12" fmla="*/ 752 w 753"/>
                  <a:gd name="T13" fmla="*/ 0 h 68"/>
                  <a:gd name="T14" fmla="*/ 0 w 753"/>
                  <a:gd name="T15" fmla="*/ 0 h 68"/>
                  <a:gd name="T16" fmla="*/ 41 w 753"/>
                  <a:gd name="T17" fmla="*/ 42 h 68"/>
                  <a:gd name="T18" fmla="*/ 41 w 753"/>
                  <a:gd name="T19" fmla="*/ 42 h 68"/>
                  <a:gd name="T20" fmla="*/ 41 w 753"/>
                  <a:gd name="T21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3" h="68">
                    <a:moveTo>
                      <a:pt x="41" y="42"/>
                    </a:moveTo>
                    <a:cubicBezTo>
                      <a:pt x="192" y="42"/>
                      <a:pt x="192" y="42"/>
                      <a:pt x="192" y="42"/>
                    </a:cubicBezTo>
                    <a:cubicBezTo>
                      <a:pt x="192" y="50"/>
                      <a:pt x="200" y="67"/>
                      <a:pt x="217" y="67"/>
                    </a:cubicBezTo>
                    <a:cubicBezTo>
                      <a:pt x="543" y="67"/>
                      <a:pt x="543" y="67"/>
                      <a:pt x="543" y="67"/>
                    </a:cubicBezTo>
                    <a:cubicBezTo>
                      <a:pt x="552" y="67"/>
                      <a:pt x="568" y="50"/>
                      <a:pt x="568" y="42"/>
                    </a:cubicBezTo>
                    <a:cubicBezTo>
                      <a:pt x="710" y="42"/>
                      <a:pt x="710" y="42"/>
                      <a:pt x="710" y="42"/>
                    </a:cubicBezTo>
                    <a:cubicBezTo>
                      <a:pt x="735" y="42"/>
                      <a:pt x="752" y="17"/>
                      <a:pt x="75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7"/>
                      <a:pt x="16" y="42"/>
                      <a:pt x="41" y="42"/>
                    </a:cubicBezTo>
                    <a:close/>
                    <a:moveTo>
                      <a:pt x="41" y="42"/>
                    </a:moveTo>
                    <a:lnTo>
                      <a:pt x="41" y="42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800" dirty="0">
                  <a:latin typeface="微软雅黑" panose="020B0503020204020204" pitchFamily="34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Freeform 292"/>
              <p:cNvSpPr>
                <a:spLocks noChangeArrowheads="1"/>
              </p:cNvSpPr>
              <p:nvPr/>
            </p:nvSpPr>
            <p:spPr bwMode="auto">
              <a:xfrm>
                <a:off x="1835150" y="2955924"/>
                <a:ext cx="382588" cy="174625"/>
              </a:xfrm>
              <a:custGeom>
                <a:avLst/>
                <a:gdLst>
                  <a:gd name="T0" fmla="*/ 1020 w 1062"/>
                  <a:gd name="T1" fmla="*/ 100 h 486"/>
                  <a:gd name="T2" fmla="*/ 894 w 1062"/>
                  <a:gd name="T3" fmla="*/ 75 h 486"/>
                  <a:gd name="T4" fmla="*/ 894 w 1062"/>
                  <a:gd name="T5" fmla="*/ 0 h 486"/>
                  <a:gd name="T6" fmla="*/ 0 w 1062"/>
                  <a:gd name="T7" fmla="*/ 0 h 486"/>
                  <a:gd name="T8" fmla="*/ 267 w 1062"/>
                  <a:gd name="T9" fmla="*/ 485 h 486"/>
                  <a:gd name="T10" fmla="*/ 627 w 1062"/>
                  <a:gd name="T11" fmla="*/ 485 h 486"/>
                  <a:gd name="T12" fmla="*/ 819 w 1062"/>
                  <a:gd name="T13" fmla="*/ 351 h 486"/>
                  <a:gd name="T14" fmla="*/ 1061 w 1062"/>
                  <a:gd name="T15" fmla="*/ 192 h 486"/>
                  <a:gd name="T16" fmla="*/ 1020 w 1062"/>
                  <a:gd name="T17" fmla="*/ 100 h 486"/>
                  <a:gd name="T18" fmla="*/ 861 w 1062"/>
                  <a:gd name="T19" fmla="*/ 284 h 486"/>
                  <a:gd name="T20" fmla="*/ 894 w 1062"/>
                  <a:gd name="T21" fmla="*/ 142 h 486"/>
                  <a:gd name="T22" fmla="*/ 978 w 1062"/>
                  <a:gd name="T23" fmla="*/ 151 h 486"/>
                  <a:gd name="T24" fmla="*/ 995 w 1062"/>
                  <a:gd name="T25" fmla="*/ 192 h 486"/>
                  <a:gd name="T26" fmla="*/ 861 w 1062"/>
                  <a:gd name="T27" fmla="*/ 284 h 486"/>
                  <a:gd name="T28" fmla="*/ 861 w 1062"/>
                  <a:gd name="T29" fmla="*/ 284 h 486"/>
                  <a:gd name="T30" fmla="*/ 861 w 1062"/>
                  <a:gd name="T31" fmla="*/ 284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62" h="486">
                    <a:moveTo>
                      <a:pt x="1020" y="100"/>
                    </a:moveTo>
                    <a:cubicBezTo>
                      <a:pt x="986" y="67"/>
                      <a:pt x="928" y="67"/>
                      <a:pt x="894" y="75"/>
                    </a:cubicBezTo>
                    <a:cubicBezTo>
                      <a:pt x="894" y="50"/>
                      <a:pt x="894" y="25"/>
                      <a:pt x="89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43"/>
                      <a:pt x="42" y="418"/>
                      <a:pt x="267" y="485"/>
                    </a:cubicBezTo>
                    <a:cubicBezTo>
                      <a:pt x="627" y="485"/>
                      <a:pt x="627" y="485"/>
                      <a:pt x="627" y="485"/>
                    </a:cubicBezTo>
                    <a:cubicBezTo>
                      <a:pt x="719" y="452"/>
                      <a:pt x="786" y="410"/>
                      <a:pt x="819" y="351"/>
                    </a:cubicBezTo>
                    <a:cubicBezTo>
                      <a:pt x="911" y="351"/>
                      <a:pt x="1053" y="318"/>
                      <a:pt x="1061" y="192"/>
                    </a:cubicBezTo>
                    <a:cubicBezTo>
                      <a:pt x="1061" y="142"/>
                      <a:pt x="1036" y="117"/>
                      <a:pt x="1020" y="100"/>
                    </a:cubicBezTo>
                    <a:close/>
                    <a:moveTo>
                      <a:pt x="861" y="284"/>
                    </a:moveTo>
                    <a:cubicBezTo>
                      <a:pt x="878" y="243"/>
                      <a:pt x="886" y="192"/>
                      <a:pt x="894" y="142"/>
                    </a:cubicBezTo>
                    <a:cubicBezTo>
                      <a:pt x="919" y="134"/>
                      <a:pt x="961" y="134"/>
                      <a:pt x="978" y="151"/>
                    </a:cubicBezTo>
                    <a:cubicBezTo>
                      <a:pt x="978" y="151"/>
                      <a:pt x="995" y="159"/>
                      <a:pt x="995" y="192"/>
                    </a:cubicBezTo>
                    <a:cubicBezTo>
                      <a:pt x="986" y="259"/>
                      <a:pt x="911" y="276"/>
                      <a:pt x="861" y="284"/>
                    </a:cubicBezTo>
                    <a:close/>
                    <a:moveTo>
                      <a:pt x="861" y="284"/>
                    </a:moveTo>
                    <a:lnTo>
                      <a:pt x="861" y="28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800" dirty="0">
                  <a:latin typeface="微软雅黑" panose="020B0503020204020204" pitchFamily="34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Freeform 293"/>
              <p:cNvSpPr>
                <a:spLocks noChangeArrowheads="1"/>
              </p:cNvSpPr>
              <p:nvPr/>
            </p:nvSpPr>
            <p:spPr bwMode="auto">
              <a:xfrm>
                <a:off x="1916113" y="2800349"/>
                <a:ext cx="112712" cy="144463"/>
              </a:xfrm>
              <a:custGeom>
                <a:avLst/>
                <a:gdLst>
                  <a:gd name="T0" fmla="*/ 142 w 311"/>
                  <a:gd name="T1" fmla="*/ 401 h 402"/>
                  <a:gd name="T2" fmla="*/ 234 w 311"/>
                  <a:gd name="T3" fmla="*/ 243 h 402"/>
                  <a:gd name="T4" fmla="*/ 268 w 311"/>
                  <a:gd name="T5" fmla="*/ 0 h 402"/>
                  <a:gd name="T6" fmla="*/ 159 w 311"/>
                  <a:gd name="T7" fmla="*/ 276 h 402"/>
                  <a:gd name="T8" fmla="*/ 142 w 311"/>
                  <a:gd name="T9" fmla="*/ 401 h 402"/>
                  <a:gd name="T10" fmla="*/ 142 w 311"/>
                  <a:gd name="T11" fmla="*/ 401 h 402"/>
                  <a:gd name="T12" fmla="*/ 142 w 311"/>
                  <a:gd name="T13" fmla="*/ 401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1" h="402">
                    <a:moveTo>
                      <a:pt x="142" y="401"/>
                    </a:moveTo>
                    <a:cubicBezTo>
                      <a:pt x="142" y="401"/>
                      <a:pt x="310" y="385"/>
                      <a:pt x="234" y="243"/>
                    </a:cubicBezTo>
                    <a:cubicBezTo>
                      <a:pt x="168" y="126"/>
                      <a:pt x="184" y="59"/>
                      <a:pt x="268" y="0"/>
                    </a:cubicBezTo>
                    <a:cubicBezTo>
                      <a:pt x="268" y="0"/>
                      <a:pt x="0" y="67"/>
                      <a:pt x="159" y="276"/>
                    </a:cubicBezTo>
                    <a:cubicBezTo>
                      <a:pt x="209" y="360"/>
                      <a:pt x="142" y="401"/>
                      <a:pt x="142" y="401"/>
                    </a:cubicBezTo>
                    <a:close/>
                    <a:moveTo>
                      <a:pt x="142" y="401"/>
                    </a:moveTo>
                    <a:lnTo>
                      <a:pt x="142" y="401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800" dirty="0">
                  <a:latin typeface="微软雅黑" panose="020B0503020204020204" pitchFamily="34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42" name="Freeform 294"/>
              <p:cNvSpPr>
                <a:spLocks noChangeArrowheads="1"/>
              </p:cNvSpPr>
              <p:nvPr/>
            </p:nvSpPr>
            <p:spPr bwMode="auto">
              <a:xfrm>
                <a:off x="2003425" y="2867024"/>
                <a:ext cx="53975" cy="73025"/>
              </a:xfrm>
              <a:custGeom>
                <a:avLst/>
                <a:gdLst>
                  <a:gd name="T0" fmla="*/ 17 w 151"/>
                  <a:gd name="T1" fmla="*/ 201 h 202"/>
                  <a:gd name="T2" fmla="*/ 75 w 151"/>
                  <a:gd name="T3" fmla="*/ 67 h 202"/>
                  <a:gd name="T4" fmla="*/ 84 w 151"/>
                  <a:gd name="T5" fmla="*/ 0 h 202"/>
                  <a:gd name="T6" fmla="*/ 33 w 151"/>
                  <a:gd name="T7" fmla="*/ 75 h 202"/>
                  <a:gd name="T8" fmla="*/ 17 w 151"/>
                  <a:gd name="T9" fmla="*/ 201 h 202"/>
                  <a:gd name="T10" fmla="*/ 17 w 151"/>
                  <a:gd name="T11" fmla="*/ 201 h 202"/>
                  <a:gd name="T12" fmla="*/ 17 w 151"/>
                  <a:gd name="T13" fmla="*/ 20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202">
                    <a:moveTo>
                      <a:pt x="17" y="201"/>
                    </a:moveTo>
                    <a:cubicBezTo>
                      <a:pt x="17" y="201"/>
                      <a:pt x="150" y="176"/>
                      <a:pt x="75" y="67"/>
                    </a:cubicBezTo>
                    <a:cubicBezTo>
                      <a:pt x="50" y="17"/>
                      <a:pt x="84" y="0"/>
                      <a:pt x="84" y="0"/>
                    </a:cubicBezTo>
                    <a:cubicBezTo>
                      <a:pt x="84" y="0"/>
                      <a:pt x="0" y="0"/>
                      <a:pt x="33" y="75"/>
                    </a:cubicBezTo>
                    <a:cubicBezTo>
                      <a:pt x="67" y="142"/>
                      <a:pt x="58" y="176"/>
                      <a:pt x="17" y="201"/>
                    </a:cubicBezTo>
                    <a:close/>
                    <a:moveTo>
                      <a:pt x="17" y="201"/>
                    </a:moveTo>
                    <a:lnTo>
                      <a:pt x="17" y="201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 sz="1800" dirty="0">
                  <a:latin typeface="微软雅黑" panose="020B0503020204020204" pitchFamily="34" charset="-122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43" name="Group 45"/>
          <p:cNvGrpSpPr/>
          <p:nvPr/>
        </p:nvGrpSpPr>
        <p:grpSpPr>
          <a:xfrm>
            <a:off x="4420349" y="3133734"/>
            <a:ext cx="404495" cy="402672"/>
            <a:chOff x="5987351" y="4263852"/>
            <a:chExt cx="547887" cy="547887"/>
          </a:xfrm>
        </p:grpSpPr>
        <p:sp>
          <p:nvSpPr>
            <p:cNvPr id="44" name="Teardrop 46"/>
            <p:cNvSpPr/>
            <p:nvPr/>
          </p:nvSpPr>
          <p:spPr>
            <a:xfrm rot="18877745">
              <a:off x="5987351" y="4263852"/>
              <a:ext cx="547887" cy="547887"/>
            </a:xfrm>
            <a:prstGeom prst="teardrop">
              <a:avLst/>
            </a:prstGeom>
            <a:solidFill>
              <a:srgbClr val="17B5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299"/>
            <p:cNvSpPr>
              <a:spLocks noChangeAspect="1" noChangeArrowheads="1"/>
            </p:cNvSpPr>
            <p:nvPr/>
          </p:nvSpPr>
          <p:spPr bwMode="auto">
            <a:xfrm>
              <a:off x="6109068" y="4377574"/>
              <a:ext cx="292744" cy="280426"/>
            </a:xfrm>
            <a:custGeom>
              <a:avLst/>
              <a:gdLst>
                <a:gd name="T0" fmla="*/ 1229 w 1665"/>
                <a:gd name="T1" fmla="*/ 561 h 1598"/>
                <a:gd name="T2" fmla="*/ 911 w 1665"/>
                <a:gd name="T3" fmla="*/ 686 h 1598"/>
                <a:gd name="T4" fmla="*/ 1246 w 1665"/>
                <a:gd name="T5" fmla="*/ 419 h 1598"/>
                <a:gd name="T6" fmla="*/ 1664 w 1665"/>
                <a:gd name="T7" fmla="*/ 76 h 1598"/>
                <a:gd name="T8" fmla="*/ 1597 w 1665"/>
                <a:gd name="T9" fmla="*/ 0 h 1598"/>
                <a:gd name="T10" fmla="*/ 1530 w 1665"/>
                <a:gd name="T11" fmla="*/ 76 h 1598"/>
                <a:gd name="T12" fmla="*/ 1246 w 1665"/>
                <a:gd name="T13" fmla="*/ 276 h 1598"/>
                <a:gd name="T14" fmla="*/ 769 w 1665"/>
                <a:gd name="T15" fmla="*/ 686 h 1598"/>
                <a:gd name="T16" fmla="*/ 435 w 1665"/>
                <a:gd name="T17" fmla="*/ 561 h 1598"/>
                <a:gd name="T18" fmla="*/ 0 w 1665"/>
                <a:gd name="T19" fmla="*/ 1288 h 1598"/>
                <a:gd name="T20" fmla="*/ 201 w 1665"/>
                <a:gd name="T21" fmla="*/ 1597 h 1598"/>
                <a:gd name="T22" fmla="*/ 836 w 1665"/>
                <a:gd name="T23" fmla="*/ 1255 h 1598"/>
                <a:gd name="T24" fmla="*/ 1463 w 1665"/>
                <a:gd name="T25" fmla="*/ 1597 h 1598"/>
                <a:gd name="T26" fmla="*/ 1664 w 1665"/>
                <a:gd name="T27" fmla="*/ 1288 h 1598"/>
                <a:gd name="T28" fmla="*/ 1229 w 1665"/>
                <a:gd name="T29" fmla="*/ 561 h 1598"/>
                <a:gd name="T30" fmla="*/ 1246 w 1665"/>
                <a:gd name="T31" fmla="*/ 811 h 1598"/>
                <a:gd name="T32" fmla="*/ 1338 w 1665"/>
                <a:gd name="T33" fmla="*/ 903 h 1598"/>
                <a:gd name="T34" fmla="*/ 1246 w 1665"/>
                <a:gd name="T35" fmla="*/ 995 h 1598"/>
                <a:gd name="T36" fmla="*/ 1162 w 1665"/>
                <a:gd name="T37" fmla="*/ 903 h 1598"/>
                <a:gd name="T38" fmla="*/ 1246 w 1665"/>
                <a:gd name="T39" fmla="*/ 811 h 1598"/>
                <a:gd name="T40" fmla="*/ 627 w 1665"/>
                <a:gd name="T41" fmla="*/ 1112 h 1598"/>
                <a:gd name="T42" fmla="*/ 485 w 1665"/>
                <a:gd name="T43" fmla="*/ 1112 h 1598"/>
                <a:gd name="T44" fmla="*/ 485 w 1665"/>
                <a:gd name="T45" fmla="*/ 1255 h 1598"/>
                <a:gd name="T46" fmla="*/ 351 w 1665"/>
                <a:gd name="T47" fmla="*/ 1255 h 1598"/>
                <a:gd name="T48" fmla="*/ 351 w 1665"/>
                <a:gd name="T49" fmla="*/ 1112 h 1598"/>
                <a:gd name="T50" fmla="*/ 209 w 1665"/>
                <a:gd name="T51" fmla="*/ 1112 h 1598"/>
                <a:gd name="T52" fmla="*/ 209 w 1665"/>
                <a:gd name="T53" fmla="*/ 970 h 1598"/>
                <a:gd name="T54" fmla="*/ 351 w 1665"/>
                <a:gd name="T55" fmla="*/ 970 h 1598"/>
                <a:gd name="T56" fmla="*/ 351 w 1665"/>
                <a:gd name="T57" fmla="*/ 836 h 1598"/>
                <a:gd name="T58" fmla="*/ 485 w 1665"/>
                <a:gd name="T59" fmla="*/ 836 h 1598"/>
                <a:gd name="T60" fmla="*/ 485 w 1665"/>
                <a:gd name="T61" fmla="*/ 970 h 1598"/>
                <a:gd name="T62" fmla="*/ 627 w 1665"/>
                <a:gd name="T63" fmla="*/ 970 h 1598"/>
                <a:gd name="T64" fmla="*/ 627 w 1665"/>
                <a:gd name="T65" fmla="*/ 1112 h 1598"/>
                <a:gd name="T66" fmla="*/ 1020 w 1665"/>
                <a:gd name="T67" fmla="*/ 1045 h 1598"/>
                <a:gd name="T68" fmla="*/ 1112 w 1665"/>
                <a:gd name="T69" fmla="*/ 954 h 1598"/>
                <a:gd name="T70" fmla="*/ 1204 w 1665"/>
                <a:gd name="T71" fmla="*/ 1045 h 1598"/>
                <a:gd name="T72" fmla="*/ 1112 w 1665"/>
                <a:gd name="T73" fmla="*/ 1129 h 1598"/>
                <a:gd name="T74" fmla="*/ 1020 w 1665"/>
                <a:gd name="T75" fmla="*/ 1045 h 1598"/>
                <a:gd name="T76" fmla="*/ 1246 w 1665"/>
                <a:gd name="T77" fmla="*/ 1271 h 1598"/>
                <a:gd name="T78" fmla="*/ 1162 w 1665"/>
                <a:gd name="T79" fmla="*/ 1179 h 1598"/>
                <a:gd name="T80" fmla="*/ 1246 w 1665"/>
                <a:gd name="T81" fmla="*/ 1087 h 1598"/>
                <a:gd name="T82" fmla="*/ 1338 w 1665"/>
                <a:gd name="T83" fmla="*/ 1179 h 1598"/>
                <a:gd name="T84" fmla="*/ 1246 w 1665"/>
                <a:gd name="T85" fmla="*/ 1271 h 1598"/>
                <a:gd name="T86" fmla="*/ 1480 w 1665"/>
                <a:gd name="T87" fmla="*/ 1045 h 1598"/>
                <a:gd name="T88" fmla="*/ 1388 w 1665"/>
                <a:gd name="T89" fmla="*/ 1129 h 1598"/>
                <a:gd name="T90" fmla="*/ 1296 w 1665"/>
                <a:gd name="T91" fmla="*/ 1045 h 1598"/>
                <a:gd name="T92" fmla="*/ 1388 w 1665"/>
                <a:gd name="T93" fmla="*/ 954 h 1598"/>
                <a:gd name="T94" fmla="*/ 1480 w 1665"/>
                <a:gd name="T95" fmla="*/ 1045 h 1598"/>
                <a:gd name="T96" fmla="*/ 1480 w 1665"/>
                <a:gd name="T97" fmla="*/ 1045 h 1598"/>
                <a:gd name="T98" fmla="*/ 1480 w 1665"/>
                <a:gd name="T99" fmla="*/ 1045 h 1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65" h="1598">
                  <a:moveTo>
                    <a:pt x="1229" y="561"/>
                  </a:moveTo>
                  <a:cubicBezTo>
                    <a:pt x="1079" y="561"/>
                    <a:pt x="1028" y="653"/>
                    <a:pt x="911" y="686"/>
                  </a:cubicBezTo>
                  <a:cubicBezTo>
                    <a:pt x="928" y="552"/>
                    <a:pt x="1012" y="419"/>
                    <a:pt x="1246" y="419"/>
                  </a:cubicBezTo>
                  <a:cubicBezTo>
                    <a:pt x="1580" y="419"/>
                    <a:pt x="1664" y="193"/>
                    <a:pt x="1664" y="76"/>
                  </a:cubicBezTo>
                  <a:cubicBezTo>
                    <a:pt x="1664" y="34"/>
                    <a:pt x="1630" y="0"/>
                    <a:pt x="1597" y="0"/>
                  </a:cubicBezTo>
                  <a:cubicBezTo>
                    <a:pt x="1555" y="0"/>
                    <a:pt x="1530" y="34"/>
                    <a:pt x="1530" y="76"/>
                  </a:cubicBezTo>
                  <a:cubicBezTo>
                    <a:pt x="1530" y="84"/>
                    <a:pt x="1522" y="276"/>
                    <a:pt x="1246" y="276"/>
                  </a:cubicBezTo>
                  <a:cubicBezTo>
                    <a:pt x="870" y="276"/>
                    <a:pt x="786" y="535"/>
                    <a:pt x="769" y="686"/>
                  </a:cubicBezTo>
                  <a:cubicBezTo>
                    <a:pt x="644" y="661"/>
                    <a:pt x="594" y="561"/>
                    <a:pt x="435" y="561"/>
                  </a:cubicBezTo>
                  <a:cubicBezTo>
                    <a:pt x="268" y="561"/>
                    <a:pt x="0" y="887"/>
                    <a:pt x="0" y="1288"/>
                  </a:cubicBezTo>
                  <a:cubicBezTo>
                    <a:pt x="0" y="1489"/>
                    <a:pt x="100" y="1597"/>
                    <a:pt x="201" y="1597"/>
                  </a:cubicBezTo>
                  <a:cubicBezTo>
                    <a:pt x="418" y="1597"/>
                    <a:pt x="460" y="1255"/>
                    <a:pt x="836" y="1255"/>
                  </a:cubicBezTo>
                  <a:cubicBezTo>
                    <a:pt x="1204" y="1255"/>
                    <a:pt x="1246" y="1597"/>
                    <a:pt x="1463" y="1597"/>
                  </a:cubicBezTo>
                  <a:cubicBezTo>
                    <a:pt x="1564" y="1597"/>
                    <a:pt x="1664" y="1497"/>
                    <a:pt x="1664" y="1288"/>
                  </a:cubicBezTo>
                  <a:cubicBezTo>
                    <a:pt x="1664" y="887"/>
                    <a:pt x="1405" y="561"/>
                    <a:pt x="1229" y="561"/>
                  </a:cubicBezTo>
                  <a:close/>
                  <a:moveTo>
                    <a:pt x="1246" y="811"/>
                  </a:moveTo>
                  <a:cubicBezTo>
                    <a:pt x="1296" y="811"/>
                    <a:pt x="1338" y="853"/>
                    <a:pt x="1338" y="903"/>
                  </a:cubicBezTo>
                  <a:cubicBezTo>
                    <a:pt x="1338" y="954"/>
                    <a:pt x="1296" y="995"/>
                    <a:pt x="1246" y="995"/>
                  </a:cubicBezTo>
                  <a:cubicBezTo>
                    <a:pt x="1204" y="995"/>
                    <a:pt x="1162" y="954"/>
                    <a:pt x="1162" y="903"/>
                  </a:cubicBezTo>
                  <a:cubicBezTo>
                    <a:pt x="1162" y="853"/>
                    <a:pt x="1204" y="811"/>
                    <a:pt x="1246" y="811"/>
                  </a:cubicBezTo>
                  <a:close/>
                  <a:moveTo>
                    <a:pt x="627" y="1112"/>
                  </a:moveTo>
                  <a:cubicBezTo>
                    <a:pt x="485" y="1112"/>
                    <a:pt x="485" y="1112"/>
                    <a:pt x="485" y="1112"/>
                  </a:cubicBezTo>
                  <a:cubicBezTo>
                    <a:pt x="485" y="1255"/>
                    <a:pt x="485" y="1255"/>
                    <a:pt x="485" y="1255"/>
                  </a:cubicBezTo>
                  <a:cubicBezTo>
                    <a:pt x="351" y="1255"/>
                    <a:pt x="351" y="1255"/>
                    <a:pt x="351" y="1255"/>
                  </a:cubicBezTo>
                  <a:cubicBezTo>
                    <a:pt x="351" y="1112"/>
                    <a:pt x="351" y="1112"/>
                    <a:pt x="351" y="1112"/>
                  </a:cubicBezTo>
                  <a:cubicBezTo>
                    <a:pt x="209" y="1112"/>
                    <a:pt x="209" y="1112"/>
                    <a:pt x="209" y="1112"/>
                  </a:cubicBezTo>
                  <a:cubicBezTo>
                    <a:pt x="209" y="970"/>
                    <a:pt x="209" y="970"/>
                    <a:pt x="209" y="970"/>
                  </a:cubicBezTo>
                  <a:cubicBezTo>
                    <a:pt x="351" y="970"/>
                    <a:pt x="351" y="970"/>
                    <a:pt x="351" y="970"/>
                  </a:cubicBezTo>
                  <a:cubicBezTo>
                    <a:pt x="351" y="836"/>
                    <a:pt x="351" y="836"/>
                    <a:pt x="351" y="836"/>
                  </a:cubicBezTo>
                  <a:cubicBezTo>
                    <a:pt x="485" y="836"/>
                    <a:pt x="485" y="836"/>
                    <a:pt x="485" y="836"/>
                  </a:cubicBezTo>
                  <a:cubicBezTo>
                    <a:pt x="485" y="970"/>
                    <a:pt x="485" y="970"/>
                    <a:pt x="485" y="970"/>
                  </a:cubicBezTo>
                  <a:cubicBezTo>
                    <a:pt x="627" y="970"/>
                    <a:pt x="627" y="970"/>
                    <a:pt x="627" y="970"/>
                  </a:cubicBezTo>
                  <a:lnTo>
                    <a:pt x="627" y="1112"/>
                  </a:lnTo>
                  <a:close/>
                  <a:moveTo>
                    <a:pt x="1020" y="1045"/>
                  </a:moveTo>
                  <a:cubicBezTo>
                    <a:pt x="1020" y="995"/>
                    <a:pt x="1062" y="954"/>
                    <a:pt x="1112" y="954"/>
                  </a:cubicBezTo>
                  <a:cubicBezTo>
                    <a:pt x="1162" y="954"/>
                    <a:pt x="1204" y="995"/>
                    <a:pt x="1204" y="1045"/>
                  </a:cubicBezTo>
                  <a:cubicBezTo>
                    <a:pt x="1204" y="1087"/>
                    <a:pt x="1162" y="1129"/>
                    <a:pt x="1112" y="1129"/>
                  </a:cubicBezTo>
                  <a:cubicBezTo>
                    <a:pt x="1062" y="1129"/>
                    <a:pt x="1020" y="1087"/>
                    <a:pt x="1020" y="1045"/>
                  </a:cubicBezTo>
                  <a:close/>
                  <a:moveTo>
                    <a:pt x="1246" y="1271"/>
                  </a:moveTo>
                  <a:cubicBezTo>
                    <a:pt x="1204" y="1271"/>
                    <a:pt x="1162" y="1229"/>
                    <a:pt x="1162" y="1179"/>
                  </a:cubicBezTo>
                  <a:cubicBezTo>
                    <a:pt x="1162" y="1129"/>
                    <a:pt x="1204" y="1087"/>
                    <a:pt x="1246" y="1087"/>
                  </a:cubicBezTo>
                  <a:cubicBezTo>
                    <a:pt x="1296" y="1087"/>
                    <a:pt x="1338" y="1129"/>
                    <a:pt x="1338" y="1179"/>
                  </a:cubicBezTo>
                  <a:cubicBezTo>
                    <a:pt x="1338" y="1229"/>
                    <a:pt x="1296" y="1271"/>
                    <a:pt x="1246" y="1271"/>
                  </a:cubicBezTo>
                  <a:close/>
                  <a:moveTo>
                    <a:pt x="1480" y="1045"/>
                  </a:moveTo>
                  <a:cubicBezTo>
                    <a:pt x="1480" y="1087"/>
                    <a:pt x="1438" y="1129"/>
                    <a:pt x="1388" y="1129"/>
                  </a:cubicBezTo>
                  <a:cubicBezTo>
                    <a:pt x="1338" y="1129"/>
                    <a:pt x="1296" y="1087"/>
                    <a:pt x="1296" y="1045"/>
                  </a:cubicBezTo>
                  <a:cubicBezTo>
                    <a:pt x="1296" y="995"/>
                    <a:pt x="1338" y="954"/>
                    <a:pt x="1388" y="954"/>
                  </a:cubicBezTo>
                  <a:cubicBezTo>
                    <a:pt x="1438" y="954"/>
                    <a:pt x="1480" y="995"/>
                    <a:pt x="1480" y="1045"/>
                  </a:cubicBezTo>
                  <a:close/>
                  <a:moveTo>
                    <a:pt x="1480" y="1045"/>
                  </a:moveTo>
                  <a:lnTo>
                    <a:pt x="1480" y="10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243785" tIns="121892" rIns="243785" bIns="121892" anchor="ctr"/>
            <a:lstStyle/>
            <a:p>
              <a:pPr>
                <a:defRPr/>
              </a:pPr>
              <a:endParaRPr lang="en-US" sz="1800" dirty="0">
                <a:latin typeface="微软雅黑" panose="020B0503020204020204" pitchFamily="34" charset="-122"/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4408">
        <p14:pan dir="u"/>
      </p:transition>
    </mc:Choice>
    <mc:Fallback>
      <p:transition spd="slow" advTm="4408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3712" y="-915801"/>
            <a:ext cx="6449197" cy="741662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1332298" y="1512072"/>
            <a:ext cx="2448204" cy="2448204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目录</a:t>
            </a:r>
            <a:endParaRPr lang="zh-CN" altLang="en-US" sz="66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220622" y="1152042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1</a:t>
            </a:r>
            <a:endParaRPr lang="zh-CN" altLang="en-US" sz="2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96670" y="1224048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5220622" y="1800096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2</a:t>
            </a:r>
            <a:endParaRPr lang="zh-CN" altLang="en-US" sz="2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96670" y="1872102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220622" y="2448150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3</a:t>
            </a:r>
            <a:endParaRPr lang="zh-CN" altLang="en-US" sz="2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796670" y="252015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220622" y="3096204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4</a:t>
            </a:r>
            <a:endParaRPr lang="zh-CN" altLang="en-US" sz="2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796670" y="3168210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5220622" y="3744258"/>
            <a:ext cx="432036" cy="432036"/>
          </a:xfrm>
          <a:prstGeom prst="ellipse">
            <a:avLst/>
          </a:pr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5</a:t>
            </a:r>
            <a:endParaRPr lang="zh-CN" altLang="en-US" sz="2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796670" y="3816264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9004">
        <p15:prstTrans prst="airplane"/>
      </p:transition>
    </mc:Choice>
    <mc:Fallback>
      <p:transition spd="slow" advTm="90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6" grpId="0" animBg="1"/>
      <p:bldP spid="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791736" y="3158205"/>
            <a:ext cx="1494475" cy="1033686"/>
          </a:xfrm>
          <a:custGeom>
            <a:avLst/>
            <a:gdLst>
              <a:gd name="connsiteX0" fmla="*/ 0 w 2024263"/>
              <a:gd name="connsiteY0" fmla="*/ 0 h 1406464"/>
              <a:gd name="connsiteX1" fmla="*/ 2024263 w 2024263"/>
              <a:gd name="connsiteY1" fmla="*/ 0 h 1406464"/>
              <a:gd name="connsiteX2" fmla="*/ 2024263 w 2024263"/>
              <a:gd name="connsiteY2" fmla="*/ 1406464 h 1406464"/>
              <a:gd name="connsiteX3" fmla="*/ 0 w 2024263"/>
              <a:gd name="connsiteY3" fmla="*/ 1406464 h 14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4263" h="1406464">
                <a:moveTo>
                  <a:pt x="0" y="0"/>
                </a:moveTo>
                <a:lnTo>
                  <a:pt x="2024263" y="0"/>
                </a:lnTo>
                <a:lnTo>
                  <a:pt x="2024263" y="1406464"/>
                </a:lnTo>
                <a:lnTo>
                  <a:pt x="0" y="1406464"/>
                </a:lnTo>
                <a:close/>
              </a:path>
            </a:pathLst>
          </a:cu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32315" y="3158205"/>
            <a:ext cx="1494475" cy="1033686"/>
          </a:xfrm>
          <a:custGeom>
            <a:avLst/>
            <a:gdLst>
              <a:gd name="connsiteX0" fmla="*/ 0 w 2024263"/>
              <a:gd name="connsiteY0" fmla="*/ 0 h 1406464"/>
              <a:gd name="connsiteX1" fmla="*/ 2024263 w 2024263"/>
              <a:gd name="connsiteY1" fmla="*/ 0 h 1406464"/>
              <a:gd name="connsiteX2" fmla="*/ 2024263 w 2024263"/>
              <a:gd name="connsiteY2" fmla="*/ 1406464 h 1406464"/>
              <a:gd name="connsiteX3" fmla="*/ 0 w 2024263"/>
              <a:gd name="connsiteY3" fmla="*/ 1406464 h 14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4263" h="1406464">
                <a:moveTo>
                  <a:pt x="0" y="0"/>
                </a:moveTo>
                <a:lnTo>
                  <a:pt x="2024263" y="0"/>
                </a:lnTo>
                <a:lnTo>
                  <a:pt x="2024263" y="1406464"/>
                </a:lnTo>
                <a:lnTo>
                  <a:pt x="0" y="1406464"/>
                </a:lnTo>
                <a:close/>
              </a:path>
            </a:pathLst>
          </a:cu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72890" y="3158205"/>
            <a:ext cx="1494475" cy="1033686"/>
          </a:xfrm>
          <a:custGeom>
            <a:avLst/>
            <a:gdLst>
              <a:gd name="connsiteX0" fmla="*/ 0 w 2024263"/>
              <a:gd name="connsiteY0" fmla="*/ 0 h 1406464"/>
              <a:gd name="connsiteX1" fmla="*/ 2024263 w 2024263"/>
              <a:gd name="connsiteY1" fmla="*/ 0 h 1406464"/>
              <a:gd name="connsiteX2" fmla="*/ 2024263 w 2024263"/>
              <a:gd name="connsiteY2" fmla="*/ 1406464 h 1406464"/>
              <a:gd name="connsiteX3" fmla="*/ 0 w 2024263"/>
              <a:gd name="connsiteY3" fmla="*/ 1406464 h 14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4263" h="1406464">
                <a:moveTo>
                  <a:pt x="0" y="0"/>
                </a:moveTo>
                <a:lnTo>
                  <a:pt x="2024263" y="0"/>
                </a:lnTo>
                <a:lnTo>
                  <a:pt x="2024263" y="1406464"/>
                </a:lnTo>
                <a:lnTo>
                  <a:pt x="0" y="1406464"/>
                </a:lnTo>
                <a:close/>
              </a:path>
            </a:pathLst>
          </a:custGeom>
        </p:spPr>
      </p:pic>
      <p:sp>
        <p:nvSpPr>
          <p:cNvPr id="5" name="菱形 4"/>
          <p:cNvSpPr/>
          <p:nvPr/>
        </p:nvSpPr>
        <p:spPr>
          <a:xfrm>
            <a:off x="5640673" y="1467661"/>
            <a:ext cx="2829333" cy="2816581"/>
          </a:xfrm>
          <a:prstGeom prst="diamond">
            <a:avLst/>
          </a:prstGeom>
          <a:solidFill>
            <a:srgbClr val="17B59E"/>
          </a:solidFill>
          <a:ln>
            <a:noFill/>
          </a:ln>
        </p:spPr>
        <p:txBody>
          <a:bodyPr lIns="95575" tIns="47539" rIns="95575" bIns="47539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2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菱形 5"/>
          <p:cNvSpPr/>
          <p:nvPr/>
        </p:nvSpPr>
        <p:spPr>
          <a:xfrm>
            <a:off x="5992094" y="1817500"/>
            <a:ext cx="2126486" cy="2116902"/>
          </a:xfrm>
          <a:prstGeom prst="diamond">
            <a:avLst/>
          </a:prstGeom>
          <a:solidFill>
            <a:srgbClr val="17B59E"/>
          </a:solidFill>
          <a:ln w="10" cap="flat">
            <a:noFill/>
            <a:prstDash val="solid"/>
            <a:miter lim="800000"/>
          </a:ln>
        </p:spPr>
        <p:txBody>
          <a:bodyPr vert="horz" wrap="square" lIns="67362" tIns="33680" rIns="67362" bIns="33680" numCol="1" anchor="t" anchorCtr="0" compatLnSpc="1"/>
          <a:lstStyle/>
          <a:p>
            <a:pPr defTabSz="897890"/>
            <a:endParaRPr lang="zh-CN" altLang="en-US" sz="1800" kern="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Freeform 37"/>
          <p:cNvSpPr>
            <a:spLocks noEditPoints="1"/>
          </p:cNvSpPr>
          <p:nvPr/>
        </p:nvSpPr>
        <p:spPr bwMode="auto">
          <a:xfrm>
            <a:off x="6774797" y="2590318"/>
            <a:ext cx="690134" cy="571266"/>
          </a:xfrm>
          <a:custGeom>
            <a:avLst/>
            <a:gdLst>
              <a:gd name="T0" fmla="*/ 274 w 309"/>
              <a:gd name="T1" fmla="*/ 0 h 257"/>
              <a:gd name="T2" fmla="*/ 309 w 309"/>
              <a:gd name="T3" fmla="*/ 34 h 257"/>
              <a:gd name="T4" fmla="*/ 299 w 309"/>
              <a:gd name="T5" fmla="*/ 129 h 257"/>
              <a:gd name="T6" fmla="*/ 247 w 309"/>
              <a:gd name="T7" fmla="*/ 139 h 257"/>
              <a:gd name="T8" fmla="*/ 195 w 309"/>
              <a:gd name="T9" fmla="*/ 202 h 257"/>
              <a:gd name="T10" fmla="*/ 195 w 309"/>
              <a:gd name="T11" fmla="*/ 139 h 257"/>
              <a:gd name="T12" fmla="*/ 168 w 309"/>
              <a:gd name="T13" fmla="*/ 123 h 257"/>
              <a:gd name="T14" fmla="*/ 211 w 309"/>
              <a:gd name="T15" fmla="*/ 123 h 257"/>
              <a:gd name="T16" fmla="*/ 211 w 309"/>
              <a:gd name="T17" fmla="*/ 157 h 257"/>
              <a:gd name="T18" fmla="*/ 239 w 309"/>
              <a:gd name="T19" fmla="*/ 123 h 257"/>
              <a:gd name="T20" fmla="*/ 274 w 309"/>
              <a:gd name="T21" fmla="*/ 123 h 257"/>
              <a:gd name="T22" fmla="*/ 293 w 309"/>
              <a:gd name="T23" fmla="*/ 104 h 257"/>
              <a:gd name="T24" fmla="*/ 287 w 309"/>
              <a:gd name="T25" fmla="*/ 21 h 257"/>
              <a:gd name="T26" fmla="*/ 102 w 309"/>
              <a:gd name="T27" fmla="*/ 16 h 257"/>
              <a:gd name="T28" fmla="*/ 83 w 309"/>
              <a:gd name="T29" fmla="*/ 34 h 257"/>
              <a:gd name="T30" fmla="*/ 76 w 309"/>
              <a:gd name="T31" fmla="*/ 118 h 257"/>
              <a:gd name="T32" fmla="*/ 67 w 309"/>
              <a:gd name="T33" fmla="*/ 104 h 257"/>
              <a:gd name="T34" fmla="*/ 77 w 309"/>
              <a:gd name="T35" fmla="*/ 10 h 257"/>
              <a:gd name="T36" fmla="*/ 44 w 309"/>
              <a:gd name="T37" fmla="*/ 115 h 257"/>
              <a:gd name="T38" fmla="*/ 44 w 309"/>
              <a:gd name="T39" fmla="*/ 171 h 257"/>
              <a:gd name="T40" fmla="*/ 44 w 309"/>
              <a:gd name="T41" fmla="*/ 115 h 257"/>
              <a:gd name="T42" fmla="*/ 88 w 309"/>
              <a:gd name="T43" fmla="*/ 123 h 257"/>
              <a:gd name="T44" fmla="*/ 156 w 309"/>
              <a:gd name="T45" fmla="*/ 123 h 257"/>
              <a:gd name="T46" fmla="*/ 92 w 309"/>
              <a:gd name="T47" fmla="*/ 250 h 257"/>
              <a:gd name="T48" fmla="*/ 96 w 309"/>
              <a:gd name="T49" fmla="*/ 201 h 257"/>
              <a:gd name="T50" fmla="*/ 96 w 309"/>
              <a:gd name="T51" fmla="*/ 257 h 257"/>
              <a:gd name="T52" fmla="*/ 149 w 309"/>
              <a:gd name="T53" fmla="*/ 250 h 257"/>
              <a:gd name="T54" fmla="*/ 153 w 309"/>
              <a:gd name="T55" fmla="*/ 201 h 257"/>
              <a:gd name="T56" fmla="*/ 175 w 309"/>
              <a:gd name="T57" fmla="*/ 250 h 257"/>
              <a:gd name="T58" fmla="*/ 153 w 309"/>
              <a:gd name="T59" fmla="*/ 161 h 257"/>
              <a:gd name="T60" fmla="*/ 70 w 309"/>
              <a:gd name="T61" fmla="*/ 183 h 257"/>
              <a:gd name="T62" fmla="*/ 92 w 309"/>
              <a:gd name="T63" fmla="*/ 250 h 257"/>
              <a:gd name="T64" fmla="*/ 19 w 309"/>
              <a:gd name="T65" fmla="*/ 207 h 257"/>
              <a:gd name="T66" fmla="*/ 22 w 309"/>
              <a:gd name="T67" fmla="*/ 248 h 257"/>
              <a:gd name="T68" fmla="*/ 58 w 309"/>
              <a:gd name="T69" fmla="*/ 252 h 257"/>
              <a:gd name="T70" fmla="*/ 59 w 309"/>
              <a:gd name="T71" fmla="*/ 175 h 257"/>
              <a:gd name="T72" fmla="*/ 0 w 309"/>
              <a:gd name="T73" fmla="*/ 193 h 257"/>
              <a:gd name="T74" fmla="*/ 19 w 309"/>
              <a:gd name="T75" fmla="*/ 248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09" h="257">
                <a:moveTo>
                  <a:pt x="102" y="0"/>
                </a:moveTo>
                <a:cubicBezTo>
                  <a:pt x="274" y="0"/>
                  <a:pt x="274" y="0"/>
                  <a:pt x="274" y="0"/>
                </a:cubicBezTo>
                <a:cubicBezTo>
                  <a:pt x="284" y="0"/>
                  <a:pt x="292" y="4"/>
                  <a:pt x="299" y="10"/>
                </a:cubicBezTo>
                <a:cubicBezTo>
                  <a:pt x="305" y="16"/>
                  <a:pt x="309" y="25"/>
                  <a:pt x="309" y="34"/>
                </a:cubicBezTo>
                <a:cubicBezTo>
                  <a:pt x="309" y="104"/>
                  <a:pt x="309" y="104"/>
                  <a:pt x="309" y="104"/>
                </a:cubicBezTo>
                <a:cubicBezTo>
                  <a:pt x="309" y="114"/>
                  <a:pt x="305" y="122"/>
                  <a:pt x="299" y="129"/>
                </a:cubicBezTo>
                <a:cubicBezTo>
                  <a:pt x="292" y="135"/>
                  <a:pt x="284" y="139"/>
                  <a:pt x="274" y="139"/>
                </a:cubicBezTo>
                <a:cubicBezTo>
                  <a:pt x="247" y="139"/>
                  <a:pt x="247" y="139"/>
                  <a:pt x="247" y="139"/>
                </a:cubicBezTo>
                <a:cubicBezTo>
                  <a:pt x="210" y="184"/>
                  <a:pt x="210" y="184"/>
                  <a:pt x="210" y="184"/>
                </a:cubicBezTo>
                <a:cubicBezTo>
                  <a:pt x="195" y="202"/>
                  <a:pt x="195" y="202"/>
                  <a:pt x="195" y="202"/>
                </a:cubicBezTo>
                <a:cubicBezTo>
                  <a:pt x="195" y="179"/>
                  <a:pt x="195" y="179"/>
                  <a:pt x="195" y="179"/>
                </a:cubicBezTo>
                <a:cubicBezTo>
                  <a:pt x="195" y="139"/>
                  <a:pt x="195" y="139"/>
                  <a:pt x="195" y="139"/>
                </a:cubicBezTo>
                <a:cubicBezTo>
                  <a:pt x="165" y="139"/>
                  <a:pt x="165" y="139"/>
                  <a:pt x="165" y="139"/>
                </a:cubicBezTo>
                <a:cubicBezTo>
                  <a:pt x="167" y="134"/>
                  <a:pt x="168" y="128"/>
                  <a:pt x="168" y="123"/>
                </a:cubicBezTo>
                <a:cubicBezTo>
                  <a:pt x="203" y="123"/>
                  <a:pt x="203" y="123"/>
                  <a:pt x="203" y="123"/>
                </a:cubicBezTo>
                <a:cubicBezTo>
                  <a:pt x="211" y="123"/>
                  <a:pt x="211" y="123"/>
                  <a:pt x="211" y="123"/>
                </a:cubicBezTo>
                <a:cubicBezTo>
                  <a:pt x="211" y="131"/>
                  <a:pt x="211" y="131"/>
                  <a:pt x="211" y="131"/>
                </a:cubicBezTo>
                <a:cubicBezTo>
                  <a:pt x="211" y="157"/>
                  <a:pt x="211" y="157"/>
                  <a:pt x="211" y="157"/>
                </a:cubicBezTo>
                <a:cubicBezTo>
                  <a:pt x="237" y="126"/>
                  <a:pt x="237" y="126"/>
                  <a:pt x="237" y="126"/>
                </a:cubicBezTo>
                <a:cubicBezTo>
                  <a:pt x="239" y="123"/>
                  <a:pt x="239" y="123"/>
                  <a:pt x="239" y="123"/>
                </a:cubicBezTo>
                <a:cubicBezTo>
                  <a:pt x="243" y="123"/>
                  <a:pt x="243" y="123"/>
                  <a:pt x="243" y="123"/>
                </a:cubicBezTo>
                <a:cubicBezTo>
                  <a:pt x="274" y="123"/>
                  <a:pt x="274" y="123"/>
                  <a:pt x="274" y="123"/>
                </a:cubicBezTo>
                <a:cubicBezTo>
                  <a:pt x="279" y="123"/>
                  <a:pt x="284" y="121"/>
                  <a:pt x="287" y="117"/>
                </a:cubicBezTo>
                <a:cubicBezTo>
                  <a:pt x="291" y="114"/>
                  <a:pt x="293" y="109"/>
                  <a:pt x="293" y="10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29"/>
                  <a:pt x="291" y="25"/>
                  <a:pt x="287" y="21"/>
                </a:cubicBezTo>
                <a:cubicBezTo>
                  <a:pt x="284" y="18"/>
                  <a:pt x="279" y="16"/>
                  <a:pt x="274" y="16"/>
                </a:cubicBezTo>
                <a:cubicBezTo>
                  <a:pt x="102" y="16"/>
                  <a:pt x="102" y="16"/>
                  <a:pt x="102" y="16"/>
                </a:cubicBezTo>
                <a:cubicBezTo>
                  <a:pt x="96" y="16"/>
                  <a:pt x="92" y="18"/>
                  <a:pt x="88" y="21"/>
                </a:cubicBezTo>
                <a:cubicBezTo>
                  <a:pt x="85" y="25"/>
                  <a:pt x="83" y="29"/>
                  <a:pt x="83" y="34"/>
                </a:cubicBezTo>
                <a:cubicBezTo>
                  <a:pt x="83" y="97"/>
                  <a:pt x="83" y="97"/>
                  <a:pt x="83" y="97"/>
                </a:cubicBezTo>
                <a:cubicBezTo>
                  <a:pt x="79" y="104"/>
                  <a:pt x="76" y="111"/>
                  <a:pt x="76" y="118"/>
                </a:cubicBezTo>
                <a:cubicBezTo>
                  <a:pt x="73" y="115"/>
                  <a:pt x="71" y="113"/>
                  <a:pt x="68" y="110"/>
                </a:cubicBezTo>
                <a:cubicBezTo>
                  <a:pt x="67" y="108"/>
                  <a:pt x="67" y="106"/>
                  <a:pt x="67" y="104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25"/>
                  <a:pt x="71" y="16"/>
                  <a:pt x="77" y="10"/>
                </a:cubicBezTo>
                <a:cubicBezTo>
                  <a:pt x="83" y="4"/>
                  <a:pt x="92" y="0"/>
                  <a:pt x="102" y="0"/>
                </a:cubicBezTo>
                <a:close/>
                <a:moveTo>
                  <a:pt x="44" y="115"/>
                </a:moveTo>
                <a:cubicBezTo>
                  <a:pt x="28" y="115"/>
                  <a:pt x="15" y="127"/>
                  <a:pt x="15" y="143"/>
                </a:cubicBezTo>
                <a:cubicBezTo>
                  <a:pt x="15" y="159"/>
                  <a:pt x="28" y="171"/>
                  <a:pt x="44" y="171"/>
                </a:cubicBezTo>
                <a:cubicBezTo>
                  <a:pt x="59" y="171"/>
                  <a:pt x="72" y="159"/>
                  <a:pt x="72" y="143"/>
                </a:cubicBezTo>
                <a:cubicBezTo>
                  <a:pt x="72" y="127"/>
                  <a:pt x="59" y="115"/>
                  <a:pt x="44" y="115"/>
                </a:cubicBezTo>
                <a:close/>
                <a:moveTo>
                  <a:pt x="122" y="88"/>
                </a:moveTo>
                <a:cubicBezTo>
                  <a:pt x="103" y="88"/>
                  <a:pt x="88" y="104"/>
                  <a:pt x="88" y="123"/>
                </a:cubicBezTo>
                <a:cubicBezTo>
                  <a:pt x="88" y="141"/>
                  <a:pt x="103" y="157"/>
                  <a:pt x="122" y="157"/>
                </a:cubicBezTo>
                <a:cubicBezTo>
                  <a:pt x="141" y="157"/>
                  <a:pt x="156" y="141"/>
                  <a:pt x="156" y="123"/>
                </a:cubicBezTo>
                <a:cubicBezTo>
                  <a:pt x="156" y="104"/>
                  <a:pt x="141" y="88"/>
                  <a:pt x="122" y="88"/>
                </a:cubicBezTo>
                <a:close/>
                <a:moveTo>
                  <a:pt x="92" y="250"/>
                </a:moveTo>
                <a:cubicBezTo>
                  <a:pt x="92" y="201"/>
                  <a:pt x="92" y="201"/>
                  <a:pt x="92" y="201"/>
                </a:cubicBezTo>
                <a:cubicBezTo>
                  <a:pt x="96" y="201"/>
                  <a:pt x="96" y="201"/>
                  <a:pt x="96" y="201"/>
                </a:cubicBezTo>
                <a:cubicBezTo>
                  <a:pt x="96" y="250"/>
                  <a:pt x="96" y="250"/>
                  <a:pt x="96" y="250"/>
                </a:cubicBezTo>
                <a:cubicBezTo>
                  <a:pt x="96" y="257"/>
                  <a:pt x="96" y="257"/>
                  <a:pt x="96" y="257"/>
                </a:cubicBezTo>
                <a:cubicBezTo>
                  <a:pt x="149" y="257"/>
                  <a:pt x="149" y="257"/>
                  <a:pt x="149" y="257"/>
                </a:cubicBezTo>
                <a:cubicBezTo>
                  <a:pt x="149" y="250"/>
                  <a:pt x="149" y="250"/>
                  <a:pt x="149" y="250"/>
                </a:cubicBezTo>
                <a:cubicBezTo>
                  <a:pt x="149" y="201"/>
                  <a:pt x="149" y="201"/>
                  <a:pt x="149" y="201"/>
                </a:cubicBezTo>
                <a:cubicBezTo>
                  <a:pt x="153" y="201"/>
                  <a:pt x="153" y="201"/>
                  <a:pt x="153" y="201"/>
                </a:cubicBezTo>
                <a:cubicBezTo>
                  <a:pt x="153" y="250"/>
                  <a:pt x="153" y="250"/>
                  <a:pt x="153" y="250"/>
                </a:cubicBezTo>
                <a:cubicBezTo>
                  <a:pt x="175" y="250"/>
                  <a:pt x="175" y="250"/>
                  <a:pt x="175" y="250"/>
                </a:cubicBezTo>
                <a:cubicBezTo>
                  <a:pt x="175" y="183"/>
                  <a:pt x="175" y="183"/>
                  <a:pt x="175" y="183"/>
                </a:cubicBezTo>
                <a:cubicBezTo>
                  <a:pt x="175" y="171"/>
                  <a:pt x="165" y="161"/>
                  <a:pt x="153" y="161"/>
                </a:cubicBezTo>
                <a:cubicBezTo>
                  <a:pt x="88" y="161"/>
                  <a:pt x="157" y="161"/>
                  <a:pt x="91" y="161"/>
                </a:cubicBezTo>
                <a:cubicBezTo>
                  <a:pt x="79" y="161"/>
                  <a:pt x="70" y="171"/>
                  <a:pt x="70" y="183"/>
                </a:cubicBezTo>
                <a:cubicBezTo>
                  <a:pt x="70" y="250"/>
                  <a:pt x="70" y="250"/>
                  <a:pt x="70" y="250"/>
                </a:cubicBezTo>
                <a:cubicBezTo>
                  <a:pt x="73" y="250"/>
                  <a:pt x="82" y="250"/>
                  <a:pt x="92" y="250"/>
                </a:cubicBezTo>
                <a:close/>
                <a:moveTo>
                  <a:pt x="19" y="248"/>
                </a:moveTo>
                <a:cubicBezTo>
                  <a:pt x="19" y="207"/>
                  <a:pt x="19" y="207"/>
                  <a:pt x="19" y="207"/>
                </a:cubicBezTo>
                <a:cubicBezTo>
                  <a:pt x="22" y="207"/>
                  <a:pt x="22" y="207"/>
                  <a:pt x="22" y="207"/>
                </a:cubicBezTo>
                <a:cubicBezTo>
                  <a:pt x="22" y="248"/>
                  <a:pt x="22" y="248"/>
                  <a:pt x="22" y="248"/>
                </a:cubicBezTo>
                <a:cubicBezTo>
                  <a:pt x="22" y="252"/>
                  <a:pt x="22" y="252"/>
                  <a:pt x="22" y="252"/>
                </a:cubicBezTo>
                <a:cubicBezTo>
                  <a:pt x="58" y="252"/>
                  <a:pt x="58" y="252"/>
                  <a:pt x="58" y="252"/>
                </a:cubicBezTo>
                <a:cubicBezTo>
                  <a:pt x="58" y="183"/>
                  <a:pt x="58" y="183"/>
                  <a:pt x="58" y="183"/>
                </a:cubicBezTo>
                <a:cubicBezTo>
                  <a:pt x="58" y="180"/>
                  <a:pt x="59" y="177"/>
                  <a:pt x="59" y="175"/>
                </a:cubicBezTo>
                <a:cubicBezTo>
                  <a:pt x="18" y="175"/>
                  <a:pt x="18" y="175"/>
                  <a:pt x="18" y="175"/>
                </a:cubicBezTo>
                <a:cubicBezTo>
                  <a:pt x="8" y="175"/>
                  <a:pt x="0" y="183"/>
                  <a:pt x="0" y="193"/>
                </a:cubicBezTo>
                <a:cubicBezTo>
                  <a:pt x="0" y="248"/>
                  <a:pt x="0" y="248"/>
                  <a:pt x="0" y="248"/>
                </a:cubicBezTo>
                <a:cubicBezTo>
                  <a:pt x="4" y="248"/>
                  <a:pt x="11" y="248"/>
                  <a:pt x="19" y="2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640671" y="1472875"/>
            <a:ext cx="1134126" cy="1129015"/>
          </a:xfrm>
          <a:prstGeom prst="ellipse">
            <a:avLst/>
          </a:prstGeom>
          <a:solidFill>
            <a:srgbClr val="595959"/>
          </a:solidFill>
          <a:ln w="10" cap="flat">
            <a:noFill/>
            <a:prstDash val="solid"/>
            <a:miter lim="800000"/>
          </a:ln>
        </p:spPr>
        <p:txBody>
          <a:bodyPr vert="horz" wrap="square" lIns="67362" tIns="33680" rIns="67362" bIns="33680" numCol="1" anchor="t" anchorCtr="0" compatLnSpc="1"/>
          <a:lstStyle/>
          <a:p>
            <a:pPr defTabSz="897890"/>
            <a:endParaRPr lang="zh-CN" altLang="en-US" sz="1800" kern="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Freeform 42"/>
          <p:cNvSpPr>
            <a:spLocks noChangeAspect="1" noEditPoints="1"/>
          </p:cNvSpPr>
          <p:nvPr/>
        </p:nvSpPr>
        <p:spPr bwMode="auto">
          <a:xfrm>
            <a:off x="5972560" y="1751632"/>
            <a:ext cx="448771" cy="571500"/>
          </a:xfrm>
          <a:custGeom>
            <a:avLst/>
            <a:gdLst>
              <a:gd name="T0" fmla="*/ 49 w 224"/>
              <a:gd name="T1" fmla="*/ 93 h 287"/>
              <a:gd name="T2" fmla="*/ 54 w 224"/>
              <a:gd name="T3" fmla="*/ 281 h 287"/>
              <a:gd name="T4" fmla="*/ 21 w 224"/>
              <a:gd name="T5" fmla="*/ 279 h 287"/>
              <a:gd name="T6" fmla="*/ 0 w 224"/>
              <a:gd name="T7" fmla="*/ 254 h 287"/>
              <a:gd name="T8" fmla="*/ 12 w 224"/>
              <a:gd name="T9" fmla="*/ 70 h 287"/>
              <a:gd name="T10" fmla="*/ 171 w 224"/>
              <a:gd name="T11" fmla="*/ 217 h 287"/>
              <a:gd name="T12" fmla="*/ 190 w 224"/>
              <a:gd name="T13" fmla="*/ 166 h 287"/>
              <a:gd name="T14" fmla="*/ 185 w 224"/>
              <a:gd name="T15" fmla="*/ 183 h 287"/>
              <a:gd name="T16" fmla="*/ 181 w 224"/>
              <a:gd name="T17" fmla="*/ 188 h 287"/>
              <a:gd name="T18" fmla="*/ 161 w 224"/>
              <a:gd name="T19" fmla="*/ 188 h 287"/>
              <a:gd name="T20" fmla="*/ 156 w 224"/>
              <a:gd name="T21" fmla="*/ 183 h 287"/>
              <a:gd name="T22" fmla="*/ 192 w 224"/>
              <a:gd name="T23" fmla="*/ 137 h 287"/>
              <a:gd name="T24" fmla="*/ 193 w 224"/>
              <a:gd name="T25" fmla="*/ 138 h 287"/>
              <a:gd name="T26" fmla="*/ 196 w 224"/>
              <a:gd name="T27" fmla="*/ 139 h 287"/>
              <a:gd name="T28" fmla="*/ 197 w 224"/>
              <a:gd name="T29" fmla="*/ 139 h 287"/>
              <a:gd name="T30" fmla="*/ 198 w 224"/>
              <a:gd name="T31" fmla="*/ 140 h 287"/>
              <a:gd name="T32" fmla="*/ 199 w 224"/>
              <a:gd name="T33" fmla="*/ 141 h 287"/>
              <a:gd name="T34" fmla="*/ 200 w 224"/>
              <a:gd name="T35" fmla="*/ 142 h 287"/>
              <a:gd name="T36" fmla="*/ 202 w 224"/>
              <a:gd name="T37" fmla="*/ 143 h 287"/>
              <a:gd name="T38" fmla="*/ 203 w 224"/>
              <a:gd name="T39" fmla="*/ 144 h 287"/>
              <a:gd name="T40" fmla="*/ 204 w 224"/>
              <a:gd name="T41" fmla="*/ 145 h 287"/>
              <a:gd name="T42" fmla="*/ 205 w 224"/>
              <a:gd name="T43" fmla="*/ 146 h 287"/>
              <a:gd name="T44" fmla="*/ 219 w 224"/>
              <a:gd name="T45" fmla="*/ 185 h 287"/>
              <a:gd name="T46" fmla="*/ 219 w 224"/>
              <a:gd name="T47" fmla="*/ 250 h 287"/>
              <a:gd name="T48" fmla="*/ 124 w 224"/>
              <a:gd name="T49" fmla="*/ 178 h 287"/>
              <a:gd name="T50" fmla="*/ 124 w 224"/>
              <a:gd name="T51" fmla="*/ 178 h 287"/>
              <a:gd name="T52" fmla="*/ 118 w 224"/>
              <a:gd name="T53" fmla="*/ 283 h 287"/>
              <a:gd name="T54" fmla="*/ 118 w 224"/>
              <a:gd name="T55" fmla="*/ 283 h 287"/>
              <a:gd name="T56" fmla="*/ 191 w 224"/>
              <a:gd name="T57" fmla="*/ 234 h 287"/>
              <a:gd name="T58" fmla="*/ 172 w 224"/>
              <a:gd name="T59" fmla="*/ 37 h 287"/>
              <a:gd name="T60" fmla="*/ 52 w 224"/>
              <a:gd name="T61" fmla="*/ 83 h 287"/>
              <a:gd name="T62" fmla="*/ 40 w 224"/>
              <a:gd name="T63" fmla="*/ 82 h 287"/>
              <a:gd name="T64" fmla="*/ 155 w 224"/>
              <a:gd name="T65" fmla="*/ 26 h 287"/>
              <a:gd name="T66" fmla="*/ 40 w 224"/>
              <a:gd name="T67" fmla="*/ 82 h 287"/>
              <a:gd name="T68" fmla="*/ 148 w 224"/>
              <a:gd name="T69" fmla="*/ 19 h 287"/>
              <a:gd name="T70" fmla="*/ 25 w 224"/>
              <a:gd name="T71" fmla="*/ 72 h 287"/>
              <a:gd name="T72" fmla="*/ 62 w 224"/>
              <a:gd name="T73" fmla="*/ 100 h 287"/>
              <a:gd name="T74" fmla="*/ 194 w 224"/>
              <a:gd name="T75" fmla="*/ 40 h 287"/>
              <a:gd name="T76" fmla="*/ 203 w 224"/>
              <a:gd name="T77" fmla="*/ 130 h 287"/>
              <a:gd name="T78" fmla="*/ 202 w 224"/>
              <a:gd name="T79" fmla="*/ 129 h 287"/>
              <a:gd name="T80" fmla="*/ 199 w 224"/>
              <a:gd name="T81" fmla="*/ 127 h 287"/>
              <a:gd name="T82" fmla="*/ 198 w 224"/>
              <a:gd name="T83" fmla="*/ 127 h 287"/>
              <a:gd name="T84" fmla="*/ 172 w 224"/>
              <a:gd name="T85" fmla="*/ 121 h 287"/>
              <a:gd name="T86" fmla="*/ 112 w 224"/>
              <a:gd name="T87" fmla="*/ 178 h 287"/>
              <a:gd name="T88" fmla="*/ 72 w 224"/>
              <a:gd name="T89" fmla="*/ 286 h 287"/>
              <a:gd name="T90" fmla="*/ 21 w 224"/>
              <a:gd name="T91" fmla="*/ 65 h 287"/>
              <a:gd name="T92" fmla="*/ 145 w 224"/>
              <a:gd name="T93" fmla="*/ 1 h 287"/>
              <a:gd name="T94" fmla="*/ 21 w 224"/>
              <a:gd name="T95" fmla="*/ 65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24" h="287">
                <a:moveTo>
                  <a:pt x="12" y="70"/>
                </a:moveTo>
                <a:cubicBezTo>
                  <a:pt x="16" y="77"/>
                  <a:pt x="21" y="82"/>
                  <a:pt x="27" y="86"/>
                </a:cubicBezTo>
                <a:cubicBezTo>
                  <a:pt x="33" y="90"/>
                  <a:pt x="41" y="92"/>
                  <a:pt x="49" y="93"/>
                </a:cubicBezTo>
                <a:cubicBezTo>
                  <a:pt x="52" y="94"/>
                  <a:pt x="54" y="97"/>
                  <a:pt x="54" y="100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4" y="281"/>
                  <a:pt x="54" y="281"/>
                  <a:pt x="54" y="281"/>
                </a:cubicBezTo>
                <a:cubicBezTo>
                  <a:pt x="54" y="285"/>
                  <a:pt x="52" y="287"/>
                  <a:pt x="48" y="287"/>
                </a:cubicBezTo>
                <a:cubicBezTo>
                  <a:pt x="47" y="287"/>
                  <a:pt x="47" y="287"/>
                  <a:pt x="47" y="287"/>
                </a:cubicBezTo>
                <a:cubicBezTo>
                  <a:pt x="38" y="286"/>
                  <a:pt x="29" y="283"/>
                  <a:pt x="21" y="279"/>
                </a:cubicBezTo>
                <a:cubicBezTo>
                  <a:pt x="13" y="274"/>
                  <a:pt x="6" y="267"/>
                  <a:pt x="1" y="257"/>
                </a:cubicBezTo>
                <a:cubicBezTo>
                  <a:pt x="0" y="256"/>
                  <a:pt x="0" y="255"/>
                  <a:pt x="0" y="254"/>
                </a:cubicBezTo>
                <a:cubicBezTo>
                  <a:pt x="0" y="254"/>
                  <a:pt x="0" y="254"/>
                  <a:pt x="0" y="254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0"/>
                  <a:pt x="3" y="67"/>
                  <a:pt x="6" y="67"/>
                </a:cubicBezTo>
                <a:cubicBezTo>
                  <a:pt x="9" y="67"/>
                  <a:pt x="11" y="68"/>
                  <a:pt x="12" y="70"/>
                </a:cubicBezTo>
                <a:close/>
                <a:moveTo>
                  <a:pt x="135" y="180"/>
                </a:moveTo>
                <a:cubicBezTo>
                  <a:pt x="135" y="180"/>
                  <a:pt x="135" y="180"/>
                  <a:pt x="135" y="180"/>
                </a:cubicBezTo>
                <a:cubicBezTo>
                  <a:pt x="135" y="201"/>
                  <a:pt x="151" y="217"/>
                  <a:pt x="171" y="217"/>
                </a:cubicBezTo>
                <a:cubicBezTo>
                  <a:pt x="192" y="217"/>
                  <a:pt x="208" y="201"/>
                  <a:pt x="208" y="180"/>
                </a:cubicBezTo>
                <a:cubicBezTo>
                  <a:pt x="208" y="180"/>
                  <a:pt x="208" y="180"/>
                  <a:pt x="208" y="180"/>
                </a:cubicBezTo>
                <a:cubicBezTo>
                  <a:pt x="200" y="177"/>
                  <a:pt x="194" y="172"/>
                  <a:pt x="190" y="166"/>
                </a:cubicBezTo>
                <a:cubicBezTo>
                  <a:pt x="178" y="175"/>
                  <a:pt x="162" y="180"/>
                  <a:pt x="143" y="180"/>
                </a:cubicBezTo>
                <a:cubicBezTo>
                  <a:pt x="140" y="180"/>
                  <a:pt x="137" y="180"/>
                  <a:pt x="135" y="180"/>
                </a:cubicBezTo>
                <a:close/>
                <a:moveTo>
                  <a:pt x="185" y="183"/>
                </a:moveTo>
                <a:cubicBezTo>
                  <a:pt x="188" y="183"/>
                  <a:pt x="190" y="185"/>
                  <a:pt x="190" y="188"/>
                </a:cubicBezTo>
                <a:cubicBezTo>
                  <a:pt x="190" y="191"/>
                  <a:pt x="188" y="193"/>
                  <a:pt x="185" y="193"/>
                </a:cubicBezTo>
                <a:cubicBezTo>
                  <a:pt x="183" y="193"/>
                  <a:pt x="181" y="191"/>
                  <a:pt x="181" y="188"/>
                </a:cubicBezTo>
                <a:cubicBezTo>
                  <a:pt x="181" y="185"/>
                  <a:pt x="183" y="183"/>
                  <a:pt x="185" y="183"/>
                </a:cubicBezTo>
                <a:close/>
                <a:moveTo>
                  <a:pt x="156" y="183"/>
                </a:moveTo>
                <a:cubicBezTo>
                  <a:pt x="159" y="183"/>
                  <a:pt x="161" y="185"/>
                  <a:pt x="161" y="188"/>
                </a:cubicBezTo>
                <a:cubicBezTo>
                  <a:pt x="161" y="191"/>
                  <a:pt x="159" y="193"/>
                  <a:pt x="156" y="193"/>
                </a:cubicBezTo>
                <a:cubicBezTo>
                  <a:pt x="153" y="193"/>
                  <a:pt x="151" y="191"/>
                  <a:pt x="151" y="188"/>
                </a:cubicBezTo>
                <a:cubicBezTo>
                  <a:pt x="151" y="185"/>
                  <a:pt x="153" y="183"/>
                  <a:pt x="156" y="183"/>
                </a:cubicBezTo>
                <a:close/>
                <a:moveTo>
                  <a:pt x="190" y="136"/>
                </a:moveTo>
                <a:cubicBezTo>
                  <a:pt x="190" y="136"/>
                  <a:pt x="190" y="136"/>
                  <a:pt x="190" y="136"/>
                </a:cubicBezTo>
                <a:cubicBezTo>
                  <a:pt x="191" y="136"/>
                  <a:pt x="192" y="137"/>
                  <a:pt x="192" y="137"/>
                </a:cubicBezTo>
                <a:cubicBezTo>
                  <a:pt x="193" y="137"/>
                  <a:pt x="193" y="137"/>
                  <a:pt x="193" y="137"/>
                </a:cubicBezTo>
                <a:cubicBezTo>
                  <a:pt x="193" y="137"/>
                  <a:pt x="193" y="137"/>
                  <a:pt x="193" y="137"/>
                </a:cubicBezTo>
                <a:cubicBezTo>
                  <a:pt x="193" y="138"/>
                  <a:pt x="193" y="138"/>
                  <a:pt x="193" y="138"/>
                </a:cubicBezTo>
                <a:cubicBezTo>
                  <a:pt x="194" y="138"/>
                  <a:pt x="195" y="138"/>
                  <a:pt x="195" y="138"/>
                </a:cubicBezTo>
                <a:cubicBezTo>
                  <a:pt x="195" y="138"/>
                  <a:pt x="195" y="138"/>
                  <a:pt x="195" y="138"/>
                </a:cubicBezTo>
                <a:cubicBezTo>
                  <a:pt x="195" y="139"/>
                  <a:pt x="196" y="139"/>
                  <a:pt x="196" y="139"/>
                </a:cubicBezTo>
                <a:cubicBezTo>
                  <a:pt x="196" y="139"/>
                  <a:pt x="196" y="139"/>
                  <a:pt x="196" y="139"/>
                </a:cubicBezTo>
                <a:cubicBezTo>
                  <a:pt x="196" y="139"/>
                  <a:pt x="196" y="139"/>
                  <a:pt x="197" y="139"/>
                </a:cubicBezTo>
                <a:cubicBezTo>
                  <a:pt x="197" y="139"/>
                  <a:pt x="197" y="139"/>
                  <a:pt x="197" y="139"/>
                </a:cubicBezTo>
                <a:cubicBezTo>
                  <a:pt x="197" y="140"/>
                  <a:pt x="197" y="140"/>
                  <a:pt x="197" y="140"/>
                </a:cubicBezTo>
                <a:cubicBezTo>
                  <a:pt x="198" y="140"/>
                  <a:pt x="198" y="140"/>
                  <a:pt x="198" y="140"/>
                </a:cubicBezTo>
                <a:cubicBezTo>
                  <a:pt x="198" y="140"/>
                  <a:pt x="198" y="140"/>
                  <a:pt x="198" y="140"/>
                </a:cubicBezTo>
                <a:cubicBezTo>
                  <a:pt x="198" y="141"/>
                  <a:pt x="198" y="141"/>
                  <a:pt x="198" y="141"/>
                </a:cubicBezTo>
                <a:cubicBezTo>
                  <a:pt x="199" y="141"/>
                  <a:pt x="199" y="141"/>
                  <a:pt x="199" y="141"/>
                </a:cubicBezTo>
                <a:cubicBezTo>
                  <a:pt x="199" y="141"/>
                  <a:pt x="199" y="141"/>
                  <a:pt x="199" y="141"/>
                </a:cubicBezTo>
                <a:cubicBezTo>
                  <a:pt x="199" y="141"/>
                  <a:pt x="200" y="141"/>
                  <a:pt x="200" y="141"/>
                </a:cubicBezTo>
                <a:cubicBezTo>
                  <a:pt x="200" y="142"/>
                  <a:pt x="200" y="142"/>
                  <a:pt x="200" y="142"/>
                </a:cubicBezTo>
                <a:cubicBezTo>
                  <a:pt x="200" y="142"/>
                  <a:pt x="200" y="142"/>
                  <a:pt x="200" y="142"/>
                </a:cubicBezTo>
                <a:cubicBezTo>
                  <a:pt x="201" y="142"/>
                  <a:pt x="201" y="142"/>
                  <a:pt x="201" y="142"/>
                </a:cubicBezTo>
                <a:cubicBezTo>
                  <a:pt x="201" y="142"/>
                  <a:pt x="201" y="142"/>
                  <a:pt x="201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5" y="146"/>
                  <a:pt x="205" y="146"/>
                  <a:pt x="205" y="146"/>
                </a:cubicBezTo>
                <a:cubicBezTo>
                  <a:pt x="205" y="146"/>
                  <a:pt x="205" y="146"/>
                  <a:pt x="205" y="146"/>
                </a:cubicBezTo>
                <a:cubicBezTo>
                  <a:pt x="214" y="154"/>
                  <a:pt x="219" y="166"/>
                  <a:pt x="219" y="180"/>
                </a:cubicBezTo>
                <a:cubicBezTo>
                  <a:pt x="219" y="181"/>
                  <a:pt x="219" y="183"/>
                  <a:pt x="219" y="185"/>
                </a:cubicBezTo>
                <a:cubicBezTo>
                  <a:pt x="219" y="185"/>
                  <a:pt x="219" y="185"/>
                  <a:pt x="219" y="185"/>
                </a:cubicBezTo>
                <a:cubicBezTo>
                  <a:pt x="219" y="185"/>
                  <a:pt x="219" y="185"/>
                  <a:pt x="219" y="185"/>
                </a:cubicBezTo>
                <a:cubicBezTo>
                  <a:pt x="219" y="250"/>
                  <a:pt x="219" y="250"/>
                  <a:pt x="219" y="250"/>
                </a:cubicBezTo>
                <a:cubicBezTo>
                  <a:pt x="200" y="215"/>
                  <a:pt x="147" y="214"/>
                  <a:pt x="124" y="24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5" y="153"/>
                  <a:pt x="146" y="132"/>
                  <a:pt x="172" y="132"/>
                </a:cubicBezTo>
                <a:cubicBezTo>
                  <a:pt x="178" y="132"/>
                  <a:pt x="184" y="134"/>
                  <a:pt x="190" y="136"/>
                </a:cubicBezTo>
                <a:close/>
                <a:moveTo>
                  <a:pt x="118" y="283"/>
                </a:moveTo>
                <a:cubicBezTo>
                  <a:pt x="168" y="283"/>
                  <a:pt x="168" y="283"/>
                  <a:pt x="168" y="283"/>
                </a:cubicBezTo>
                <a:cubicBezTo>
                  <a:pt x="150" y="234"/>
                  <a:pt x="150" y="234"/>
                  <a:pt x="150" y="234"/>
                </a:cubicBezTo>
                <a:cubicBezTo>
                  <a:pt x="132" y="243"/>
                  <a:pt x="120" y="262"/>
                  <a:pt x="118" y="283"/>
                </a:cubicBezTo>
                <a:close/>
                <a:moveTo>
                  <a:pt x="176" y="283"/>
                </a:moveTo>
                <a:cubicBezTo>
                  <a:pt x="224" y="283"/>
                  <a:pt x="224" y="283"/>
                  <a:pt x="224" y="283"/>
                </a:cubicBezTo>
                <a:cubicBezTo>
                  <a:pt x="221" y="262"/>
                  <a:pt x="210" y="243"/>
                  <a:pt x="191" y="234"/>
                </a:cubicBezTo>
                <a:cubicBezTo>
                  <a:pt x="176" y="283"/>
                  <a:pt x="176" y="283"/>
                  <a:pt x="176" y="283"/>
                </a:cubicBezTo>
                <a:close/>
                <a:moveTo>
                  <a:pt x="55" y="88"/>
                </a:moveTo>
                <a:cubicBezTo>
                  <a:pt x="172" y="37"/>
                  <a:pt x="172" y="37"/>
                  <a:pt x="172" y="37"/>
                </a:cubicBezTo>
                <a:cubicBezTo>
                  <a:pt x="174" y="37"/>
                  <a:pt x="175" y="35"/>
                  <a:pt x="174" y="34"/>
                </a:cubicBezTo>
                <a:cubicBezTo>
                  <a:pt x="173" y="32"/>
                  <a:pt x="172" y="32"/>
                  <a:pt x="170" y="32"/>
                </a:cubicBezTo>
                <a:cubicBezTo>
                  <a:pt x="52" y="83"/>
                  <a:pt x="52" y="83"/>
                  <a:pt x="52" y="83"/>
                </a:cubicBezTo>
                <a:cubicBezTo>
                  <a:pt x="51" y="83"/>
                  <a:pt x="50" y="85"/>
                  <a:pt x="51" y="87"/>
                </a:cubicBezTo>
                <a:cubicBezTo>
                  <a:pt x="51" y="88"/>
                  <a:pt x="53" y="89"/>
                  <a:pt x="55" y="88"/>
                </a:cubicBezTo>
                <a:close/>
                <a:moveTo>
                  <a:pt x="40" y="82"/>
                </a:moveTo>
                <a:cubicBezTo>
                  <a:pt x="157" y="31"/>
                  <a:pt x="157" y="31"/>
                  <a:pt x="157" y="31"/>
                </a:cubicBezTo>
                <a:cubicBezTo>
                  <a:pt x="159" y="30"/>
                  <a:pt x="160" y="29"/>
                  <a:pt x="159" y="27"/>
                </a:cubicBezTo>
                <a:cubicBezTo>
                  <a:pt x="158" y="26"/>
                  <a:pt x="157" y="25"/>
                  <a:pt x="155" y="26"/>
                </a:cubicBezTo>
                <a:cubicBezTo>
                  <a:pt x="37" y="76"/>
                  <a:pt x="37" y="76"/>
                  <a:pt x="37" y="76"/>
                </a:cubicBezTo>
                <a:cubicBezTo>
                  <a:pt x="36" y="77"/>
                  <a:pt x="35" y="79"/>
                  <a:pt x="36" y="80"/>
                </a:cubicBezTo>
                <a:cubicBezTo>
                  <a:pt x="36" y="82"/>
                  <a:pt x="38" y="82"/>
                  <a:pt x="40" y="82"/>
                </a:cubicBezTo>
                <a:close/>
                <a:moveTo>
                  <a:pt x="29" y="73"/>
                </a:moveTo>
                <a:cubicBezTo>
                  <a:pt x="147" y="23"/>
                  <a:pt x="147" y="23"/>
                  <a:pt x="147" y="23"/>
                </a:cubicBezTo>
                <a:cubicBezTo>
                  <a:pt x="148" y="22"/>
                  <a:pt x="149" y="21"/>
                  <a:pt x="148" y="19"/>
                </a:cubicBezTo>
                <a:cubicBezTo>
                  <a:pt x="148" y="18"/>
                  <a:pt x="146" y="17"/>
                  <a:pt x="145" y="18"/>
                </a:cubicBezTo>
                <a:cubicBezTo>
                  <a:pt x="27" y="68"/>
                  <a:pt x="27" y="68"/>
                  <a:pt x="27" y="68"/>
                </a:cubicBezTo>
                <a:cubicBezTo>
                  <a:pt x="25" y="69"/>
                  <a:pt x="25" y="71"/>
                  <a:pt x="25" y="72"/>
                </a:cubicBezTo>
                <a:cubicBezTo>
                  <a:pt x="26" y="73"/>
                  <a:pt x="27" y="74"/>
                  <a:pt x="29" y="73"/>
                </a:cubicBezTo>
                <a:close/>
                <a:moveTo>
                  <a:pt x="62" y="280"/>
                </a:moveTo>
                <a:cubicBezTo>
                  <a:pt x="62" y="100"/>
                  <a:pt x="62" y="100"/>
                  <a:pt x="62" y="100"/>
                </a:cubicBezTo>
                <a:cubicBezTo>
                  <a:pt x="62" y="100"/>
                  <a:pt x="62" y="100"/>
                  <a:pt x="62" y="100"/>
                </a:cubicBezTo>
                <a:cubicBezTo>
                  <a:pt x="62" y="98"/>
                  <a:pt x="64" y="95"/>
                  <a:pt x="66" y="94"/>
                </a:cubicBezTo>
                <a:cubicBezTo>
                  <a:pt x="194" y="40"/>
                  <a:pt x="194" y="40"/>
                  <a:pt x="194" y="40"/>
                </a:cubicBezTo>
                <a:cubicBezTo>
                  <a:pt x="194" y="39"/>
                  <a:pt x="195" y="39"/>
                  <a:pt x="197" y="39"/>
                </a:cubicBezTo>
                <a:cubicBezTo>
                  <a:pt x="200" y="39"/>
                  <a:pt x="203" y="42"/>
                  <a:pt x="203" y="45"/>
                </a:cubicBezTo>
                <a:cubicBezTo>
                  <a:pt x="203" y="130"/>
                  <a:pt x="203" y="130"/>
                  <a:pt x="203" y="130"/>
                </a:cubicBezTo>
                <a:cubicBezTo>
                  <a:pt x="203" y="129"/>
                  <a:pt x="203" y="129"/>
                  <a:pt x="203" y="129"/>
                </a:cubicBezTo>
                <a:cubicBezTo>
                  <a:pt x="203" y="129"/>
                  <a:pt x="202" y="129"/>
                  <a:pt x="202" y="129"/>
                </a:cubicBezTo>
                <a:cubicBezTo>
                  <a:pt x="202" y="129"/>
                  <a:pt x="202" y="129"/>
                  <a:pt x="202" y="129"/>
                </a:cubicBezTo>
                <a:cubicBezTo>
                  <a:pt x="201" y="129"/>
                  <a:pt x="201" y="128"/>
                  <a:pt x="201" y="128"/>
                </a:cubicBezTo>
                <a:cubicBezTo>
                  <a:pt x="201" y="128"/>
                  <a:pt x="201" y="128"/>
                  <a:pt x="201" y="128"/>
                </a:cubicBezTo>
                <a:cubicBezTo>
                  <a:pt x="200" y="128"/>
                  <a:pt x="200" y="128"/>
                  <a:pt x="199" y="127"/>
                </a:cubicBezTo>
                <a:cubicBezTo>
                  <a:pt x="199" y="127"/>
                  <a:pt x="199" y="127"/>
                  <a:pt x="199" y="127"/>
                </a:cubicBezTo>
                <a:cubicBezTo>
                  <a:pt x="198" y="127"/>
                  <a:pt x="198" y="127"/>
                  <a:pt x="198" y="127"/>
                </a:cubicBezTo>
                <a:cubicBezTo>
                  <a:pt x="198" y="127"/>
                  <a:pt x="198" y="127"/>
                  <a:pt x="198" y="127"/>
                </a:cubicBezTo>
                <a:cubicBezTo>
                  <a:pt x="197" y="126"/>
                  <a:pt x="196" y="126"/>
                  <a:pt x="194" y="125"/>
                </a:cubicBezTo>
                <a:cubicBezTo>
                  <a:pt x="194" y="125"/>
                  <a:pt x="194" y="125"/>
                  <a:pt x="194" y="125"/>
                </a:cubicBezTo>
                <a:cubicBezTo>
                  <a:pt x="187" y="122"/>
                  <a:pt x="179" y="121"/>
                  <a:pt x="172" y="121"/>
                </a:cubicBezTo>
                <a:cubicBezTo>
                  <a:pt x="140" y="121"/>
                  <a:pt x="114" y="146"/>
                  <a:pt x="112" y="177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258"/>
                  <a:pt x="112" y="258"/>
                  <a:pt x="112" y="258"/>
                </a:cubicBezTo>
                <a:cubicBezTo>
                  <a:pt x="111" y="262"/>
                  <a:pt x="109" y="266"/>
                  <a:pt x="108" y="270"/>
                </a:cubicBezTo>
                <a:cubicBezTo>
                  <a:pt x="72" y="286"/>
                  <a:pt x="72" y="286"/>
                  <a:pt x="72" y="286"/>
                </a:cubicBezTo>
                <a:cubicBezTo>
                  <a:pt x="71" y="286"/>
                  <a:pt x="70" y="286"/>
                  <a:pt x="69" y="286"/>
                </a:cubicBezTo>
                <a:cubicBezTo>
                  <a:pt x="65" y="286"/>
                  <a:pt x="62" y="284"/>
                  <a:pt x="62" y="280"/>
                </a:cubicBezTo>
                <a:close/>
                <a:moveTo>
                  <a:pt x="21" y="65"/>
                </a:moveTo>
                <a:cubicBezTo>
                  <a:pt x="18" y="66"/>
                  <a:pt x="15" y="64"/>
                  <a:pt x="14" y="62"/>
                </a:cubicBezTo>
                <a:cubicBezTo>
                  <a:pt x="13" y="60"/>
                  <a:pt x="15" y="57"/>
                  <a:pt x="17" y="56"/>
                </a:cubicBezTo>
                <a:cubicBezTo>
                  <a:pt x="145" y="1"/>
                  <a:pt x="145" y="1"/>
                  <a:pt x="145" y="1"/>
                </a:cubicBezTo>
                <a:cubicBezTo>
                  <a:pt x="147" y="0"/>
                  <a:pt x="150" y="1"/>
                  <a:pt x="151" y="3"/>
                </a:cubicBezTo>
                <a:cubicBezTo>
                  <a:pt x="152" y="6"/>
                  <a:pt x="151" y="9"/>
                  <a:pt x="149" y="10"/>
                </a:cubicBezTo>
                <a:lnTo>
                  <a:pt x="21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643650" y="3087642"/>
            <a:ext cx="1134126" cy="1129015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lIns="95575" tIns="47539" rIns="95575" bIns="47539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2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47"/>
          <p:cNvSpPr>
            <a:spLocks noChangeAspect="1" noEditPoints="1"/>
          </p:cNvSpPr>
          <p:nvPr/>
        </p:nvSpPr>
        <p:spPr bwMode="auto">
          <a:xfrm>
            <a:off x="5856798" y="3394660"/>
            <a:ext cx="707829" cy="571500"/>
          </a:xfrm>
          <a:custGeom>
            <a:avLst/>
            <a:gdLst>
              <a:gd name="T0" fmla="*/ 214 w 329"/>
              <a:gd name="T1" fmla="*/ 10 h 267"/>
              <a:gd name="T2" fmla="*/ 297 w 329"/>
              <a:gd name="T3" fmla="*/ 115 h 267"/>
              <a:gd name="T4" fmla="*/ 221 w 329"/>
              <a:gd name="T5" fmla="*/ 247 h 267"/>
              <a:gd name="T6" fmla="*/ 137 w 329"/>
              <a:gd name="T7" fmla="*/ 265 h 267"/>
              <a:gd name="T8" fmla="*/ 128 w 329"/>
              <a:gd name="T9" fmla="*/ 256 h 267"/>
              <a:gd name="T10" fmla="*/ 113 w 329"/>
              <a:gd name="T11" fmla="*/ 170 h 267"/>
              <a:gd name="T12" fmla="*/ 11 w 329"/>
              <a:gd name="T13" fmla="*/ 151 h 267"/>
              <a:gd name="T14" fmla="*/ 11 w 329"/>
              <a:gd name="T15" fmla="*/ 10 h 267"/>
              <a:gd name="T16" fmla="*/ 227 w 329"/>
              <a:gd name="T17" fmla="*/ 195 h 267"/>
              <a:gd name="T18" fmla="*/ 227 w 329"/>
              <a:gd name="T19" fmla="*/ 187 h 267"/>
              <a:gd name="T20" fmla="*/ 292 w 329"/>
              <a:gd name="T21" fmla="*/ 176 h 267"/>
              <a:gd name="T22" fmla="*/ 227 w 329"/>
              <a:gd name="T23" fmla="*/ 149 h 267"/>
              <a:gd name="T24" fmla="*/ 292 w 329"/>
              <a:gd name="T25" fmla="*/ 149 h 267"/>
              <a:gd name="T26" fmla="*/ 126 w 329"/>
              <a:gd name="T27" fmla="*/ 86 h 267"/>
              <a:gd name="T28" fmla="*/ 126 w 329"/>
              <a:gd name="T29" fmla="*/ 77 h 267"/>
              <a:gd name="T30" fmla="*/ 192 w 329"/>
              <a:gd name="T31" fmla="*/ 67 h 267"/>
              <a:gd name="T32" fmla="*/ 126 w 329"/>
              <a:gd name="T33" fmla="*/ 39 h 267"/>
              <a:gd name="T34" fmla="*/ 192 w 329"/>
              <a:gd name="T35" fmla="*/ 39 h 267"/>
              <a:gd name="T36" fmla="*/ 58 w 329"/>
              <a:gd name="T37" fmla="*/ 36 h 267"/>
              <a:gd name="T38" fmla="*/ 77 w 329"/>
              <a:gd name="T39" fmla="*/ 83 h 267"/>
              <a:gd name="T40" fmla="*/ 96 w 329"/>
              <a:gd name="T41" fmla="*/ 36 h 267"/>
              <a:gd name="T42" fmla="*/ 70 w 329"/>
              <a:gd name="T43" fmla="*/ 124 h 267"/>
              <a:gd name="T44" fmla="*/ 77 w 329"/>
              <a:gd name="T45" fmla="*/ 95 h 267"/>
              <a:gd name="T46" fmla="*/ 73 w 329"/>
              <a:gd name="T47" fmla="*/ 94 h 267"/>
              <a:gd name="T48" fmla="*/ 81 w 329"/>
              <a:gd name="T49" fmla="*/ 93 h 267"/>
              <a:gd name="T50" fmla="*/ 88 w 329"/>
              <a:gd name="T51" fmla="*/ 85 h 267"/>
              <a:gd name="T52" fmla="*/ 65 w 329"/>
              <a:gd name="T53" fmla="*/ 85 h 267"/>
              <a:gd name="T54" fmla="*/ 81 w 329"/>
              <a:gd name="T55" fmla="*/ 45 h 267"/>
              <a:gd name="T56" fmla="*/ 53 w 329"/>
              <a:gd name="T57" fmla="*/ 56 h 267"/>
              <a:gd name="T58" fmla="*/ 94 w 329"/>
              <a:gd name="T59" fmla="*/ 72 h 267"/>
              <a:gd name="T60" fmla="*/ 94 w 329"/>
              <a:gd name="T61" fmla="*/ 50 h 267"/>
              <a:gd name="T62" fmla="*/ 224 w 329"/>
              <a:gd name="T63" fmla="*/ 126 h 267"/>
              <a:gd name="T64" fmla="*/ 186 w 329"/>
              <a:gd name="T65" fmla="*/ 162 h 267"/>
              <a:gd name="T66" fmla="*/ 173 w 329"/>
              <a:gd name="T67" fmla="*/ 200 h 267"/>
              <a:gd name="T68" fmla="*/ 127 w 329"/>
              <a:gd name="T69" fmla="*/ 170 h 267"/>
              <a:gd name="T70" fmla="*/ 155 w 329"/>
              <a:gd name="T71" fmla="*/ 221 h 267"/>
              <a:gd name="T72" fmla="*/ 182 w 329"/>
              <a:gd name="T73" fmla="*/ 229 h 267"/>
              <a:gd name="T74" fmla="*/ 221 w 329"/>
              <a:gd name="T75" fmla="*/ 233 h 267"/>
              <a:gd name="T76" fmla="*/ 288 w 329"/>
              <a:gd name="T77" fmla="*/ 127 h 267"/>
              <a:gd name="T78" fmla="*/ 146 w 329"/>
              <a:gd name="T79" fmla="*/ 115 h 267"/>
              <a:gd name="T80" fmla="*/ 203 w 329"/>
              <a:gd name="T81" fmla="*/ 20 h 267"/>
              <a:gd name="T82" fmla="*/ 21 w 329"/>
              <a:gd name="T83" fmla="*/ 20 h 267"/>
              <a:gd name="T84" fmla="*/ 21 w 329"/>
              <a:gd name="T85" fmla="*/ 141 h 267"/>
              <a:gd name="T86" fmla="*/ 210 w 329"/>
              <a:gd name="T87" fmla="*/ 108 h 267"/>
              <a:gd name="T88" fmla="*/ 148 w 329"/>
              <a:gd name="T89" fmla="*/ 148 h 267"/>
              <a:gd name="T90" fmla="*/ 171 w 329"/>
              <a:gd name="T91" fmla="*/ 174 h 267"/>
              <a:gd name="T92" fmla="*/ 188 w 329"/>
              <a:gd name="T93" fmla="*/ 148 h 267"/>
              <a:gd name="T94" fmla="*/ 210 w 329"/>
              <a:gd name="T95" fmla="*/ 108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9" h="267">
                <a:moveTo>
                  <a:pt x="36" y="0"/>
                </a:moveTo>
                <a:cubicBezTo>
                  <a:pt x="188" y="0"/>
                  <a:pt x="188" y="0"/>
                  <a:pt x="188" y="0"/>
                </a:cubicBezTo>
                <a:cubicBezTo>
                  <a:pt x="198" y="0"/>
                  <a:pt x="207" y="4"/>
                  <a:pt x="214" y="10"/>
                </a:cubicBezTo>
                <a:cubicBezTo>
                  <a:pt x="220" y="17"/>
                  <a:pt x="224" y="26"/>
                  <a:pt x="224" y="36"/>
                </a:cubicBezTo>
                <a:cubicBezTo>
                  <a:pt x="224" y="93"/>
                  <a:pt x="224" y="93"/>
                  <a:pt x="224" y="93"/>
                </a:cubicBezTo>
                <a:cubicBezTo>
                  <a:pt x="252" y="94"/>
                  <a:pt x="278" y="102"/>
                  <a:pt x="297" y="115"/>
                </a:cubicBezTo>
                <a:cubicBezTo>
                  <a:pt x="317" y="129"/>
                  <a:pt x="329" y="148"/>
                  <a:pt x="329" y="170"/>
                </a:cubicBezTo>
                <a:cubicBezTo>
                  <a:pt x="329" y="192"/>
                  <a:pt x="317" y="211"/>
                  <a:pt x="297" y="225"/>
                </a:cubicBezTo>
                <a:cubicBezTo>
                  <a:pt x="277" y="239"/>
                  <a:pt x="251" y="247"/>
                  <a:pt x="221" y="247"/>
                </a:cubicBezTo>
                <a:cubicBezTo>
                  <a:pt x="215" y="247"/>
                  <a:pt x="208" y="247"/>
                  <a:pt x="202" y="246"/>
                </a:cubicBezTo>
                <a:cubicBezTo>
                  <a:pt x="196" y="245"/>
                  <a:pt x="191" y="244"/>
                  <a:pt x="186" y="243"/>
                </a:cubicBezTo>
                <a:cubicBezTo>
                  <a:pt x="137" y="265"/>
                  <a:pt x="137" y="265"/>
                  <a:pt x="137" y="265"/>
                </a:cubicBezTo>
                <a:cubicBezTo>
                  <a:pt x="134" y="267"/>
                  <a:pt x="130" y="265"/>
                  <a:pt x="128" y="261"/>
                </a:cubicBezTo>
                <a:cubicBezTo>
                  <a:pt x="127" y="260"/>
                  <a:pt x="127" y="258"/>
                  <a:pt x="128" y="256"/>
                </a:cubicBezTo>
                <a:cubicBezTo>
                  <a:pt x="128" y="256"/>
                  <a:pt x="128" y="256"/>
                  <a:pt x="128" y="256"/>
                </a:cubicBezTo>
                <a:cubicBezTo>
                  <a:pt x="140" y="221"/>
                  <a:pt x="140" y="221"/>
                  <a:pt x="140" y="221"/>
                </a:cubicBezTo>
                <a:cubicBezTo>
                  <a:pt x="132" y="215"/>
                  <a:pt x="126" y="207"/>
                  <a:pt x="121" y="200"/>
                </a:cubicBezTo>
                <a:cubicBezTo>
                  <a:pt x="116" y="191"/>
                  <a:pt x="113" y="181"/>
                  <a:pt x="113" y="170"/>
                </a:cubicBezTo>
                <a:cubicBezTo>
                  <a:pt x="113" y="167"/>
                  <a:pt x="113" y="165"/>
                  <a:pt x="113" y="162"/>
                </a:cubicBezTo>
                <a:cubicBezTo>
                  <a:pt x="36" y="162"/>
                  <a:pt x="36" y="162"/>
                  <a:pt x="36" y="162"/>
                </a:cubicBezTo>
                <a:cubicBezTo>
                  <a:pt x="26" y="162"/>
                  <a:pt x="17" y="158"/>
                  <a:pt x="11" y="151"/>
                </a:cubicBezTo>
                <a:cubicBezTo>
                  <a:pt x="4" y="145"/>
                  <a:pt x="0" y="136"/>
                  <a:pt x="0" y="12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6"/>
                  <a:pt x="4" y="17"/>
                  <a:pt x="11" y="10"/>
                </a:cubicBezTo>
                <a:cubicBezTo>
                  <a:pt x="17" y="4"/>
                  <a:pt x="26" y="0"/>
                  <a:pt x="36" y="0"/>
                </a:cubicBezTo>
                <a:close/>
                <a:moveTo>
                  <a:pt x="227" y="187"/>
                </a:moveTo>
                <a:cubicBezTo>
                  <a:pt x="227" y="195"/>
                  <a:pt x="227" y="195"/>
                  <a:pt x="227" y="195"/>
                </a:cubicBezTo>
                <a:cubicBezTo>
                  <a:pt x="292" y="195"/>
                  <a:pt x="292" y="195"/>
                  <a:pt x="292" y="195"/>
                </a:cubicBezTo>
                <a:cubicBezTo>
                  <a:pt x="292" y="187"/>
                  <a:pt x="292" y="187"/>
                  <a:pt x="292" y="187"/>
                </a:cubicBezTo>
                <a:cubicBezTo>
                  <a:pt x="227" y="187"/>
                  <a:pt x="227" y="187"/>
                  <a:pt x="227" y="187"/>
                </a:cubicBezTo>
                <a:close/>
                <a:moveTo>
                  <a:pt x="227" y="168"/>
                </a:moveTo>
                <a:cubicBezTo>
                  <a:pt x="227" y="176"/>
                  <a:pt x="227" y="176"/>
                  <a:pt x="227" y="176"/>
                </a:cubicBezTo>
                <a:cubicBezTo>
                  <a:pt x="292" y="176"/>
                  <a:pt x="292" y="176"/>
                  <a:pt x="292" y="176"/>
                </a:cubicBezTo>
                <a:cubicBezTo>
                  <a:pt x="292" y="168"/>
                  <a:pt x="292" y="168"/>
                  <a:pt x="292" y="168"/>
                </a:cubicBezTo>
                <a:cubicBezTo>
                  <a:pt x="227" y="168"/>
                  <a:pt x="227" y="168"/>
                  <a:pt x="227" y="168"/>
                </a:cubicBezTo>
                <a:close/>
                <a:moveTo>
                  <a:pt x="227" y="149"/>
                </a:moveTo>
                <a:cubicBezTo>
                  <a:pt x="227" y="157"/>
                  <a:pt x="227" y="157"/>
                  <a:pt x="227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49"/>
                  <a:pt x="292" y="149"/>
                  <a:pt x="292" y="149"/>
                </a:cubicBezTo>
                <a:cubicBezTo>
                  <a:pt x="227" y="149"/>
                  <a:pt x="227" y="149"/>
                  <a:pt x="227" y="149"/>
                </a:cubicBezTo>
                <a:close/>
                <a:moveTo>
                  <a:pt x="126" y="77"/>
                </a:moveTo>
                <a:cubicBezTo>
                  <a:pt x="126" y="86"/>
                  <a:pt x="126" y="86"/>
                  <a:pt x="126" y="86"/>
                </a:cubicBezTo>
                <a:cubicBezTo>
                  <a:pt x="192" y="86"/>
                  <a:pt x="192" y="86"/>
                  <a:pt x="192" y="86"/>
                </a:cubicBezTo>
                <a:cubicBezTo>
                  <a:pt x="192" y="77"/>
                  <a:pt x="192" y="77"/>
                  <a:pt x="192" y="77"/>
                </a:cubicBezTo>
                <a:cubicBezTo>
                  <a:pt x="126" y="77"/>
                  <a:pt x="126" y="77"/>
                  <a:pt x="126" y="77"/>
                </a:cubicBezTo>
                <a:close/>
                <a:moveTo>
                  <a:pt x="126" y="58"/>
                </a:moveTo>
                <a:cubicBezTo>
                  <a:pt x="126" y="67"/>
                  <a:pt x="126" y="67"/>
                  <a:pt x="126" y="67"/>
                </a:cubicBezTo>
                <a:cubicBezTo>
                  <a:pt x="192" y="67"/>
                  <a:pt x="192" y="67"/>
                  <a:pt x="192" y="67"/>
                </a:cubicBezTo>
                <a:cubicBezTo>
                  <a:pt x="192" y="58"/>
                  <a:pt x="192" y="58"/>
                  <a:pt x="192" y="58"/>
                </a:cubicBezTo>
                <a:cubicBezTo>
                  <a:pt x="126" y="58"/>
                  <a:pt x="126" y="58"/>
                  <a:pt x="126" y="58"/>
                </a:cubicBezTo>
                <a:close/>
                <a:moveTo>
                  <a:pt x="126" y="39"/>
                </a:moveTo>
                <a:cubicBezTo>
                  <a:pt x="126" y="48"/>
                  <a:pt x="126" y="48"/>
                  <a:pt x="126" y="48"/>
                </a:cubicBezTo>
                <a:cubicBezTo>
                  <a:pt x="192" y="48"/>
                  <a:pt x="192" y="48"/>
                  <a:pt x="192" y="48"/>
                </a:cubicBezTo>
                <a:cubicBezTo>
                  <a:pt x="192" y="39"/>
                  <a:pt x="192" y="39"/>
                  <a:pt x="192" y="39"/>
                </a:cubicBezTo>
                <a:cubicBezTo>
                  <a:pt x="126" y="39"/>
                  <a:pt x="126" y="39"/>
                  <a:pt x="126" y="39"/>
                </a:cubicBezTo>
                <a:close/>
                <a:moveTo>
                  <a:pt x="77" y="28"/>
                </a:moveTo>
                <a:cubicBezTo>
                  <a:pt x="70" y="28"/>
                  <a:pt x="63" y="31"/>
                  <a:pt x="58" y="36"/>
                </a:cubicBezTo>
                <a:cubicBezTo>
                  <a:pt x="53" y="41"/>
                  <a:pt x="50" y="48"/>
                  <a:pt x="50" y="56"/>
                </a:cubicBezTo>
                <a:cubicBezTo>
                  <a:pt x="50" y="63"/>
                  <a:pt x="53" y="70"/>
                  <a:pt x="58" y="75"/>
                </a:cubicBezTo>
                <a:cubicBezTo>
                  <a:pt x="63" y="80"/>
                  <a:pt x="70" y="83"/>
                  <a:pt x="77" y="83"/>
                </a:cubicBezTo>
                <a:cubicBezTo>
                  <a:pt x="85" y="83"/>
                  <a:pt x="92" y="80"/>
                  <a:pt x="96" y="75"/>
                </a:cubicBezTo>
                <a:cubicBezTo>
                  <a:pt x="101" y="70"/>
                  <a:pt x="104" y="63"/>
                  <a:pt x="104" y="56"/>
                </a:cubicBezTo>
                <a:cubicBezTo>
                  <a:pt x="104" y="48"/>
                  <a:pt x="101" y="41"/>
                  <a:pt x="96" y="36"/>
                </a:cubicBezTo>
                <a:cubicBezTo>
                  <a:pt x="92" y="31"/>
                  <a:pt x="85" y="28"/>
                  <a:pt x="77" y="28"/>
                </a:cubicBezTo>
                <a:close/>
                <a:moveTo>
                  <a:pt x="76" y="95"/>
                </a:moveTo>
                <a:cubicBezTo>
                  <a:pt x="70" y="124"/>
                  <a:pt x="70" y="124"/>
                  <a:pt x="70" y="124"/>
                </a:cubicBezTo>
                <a:cubicBezTo>
                  <a:pt x="77" y="129"/>
                  <a:pt x="77" y="129"/>
                  <a:pt x="77" y="129"/>
                </a:cubicBezTo>
                <a:cubicBezTo>
                  <a:pt x="83" y="124"/>
                  <a:pt x="83" y="124"/>
                  <a:pt x="83" y="124"/>
                </a:cubicBezTo>
                <a:cubicBezTo>
                  <a:pt x="77" y="95"/>
                  <a:pt x="77" y="95"/>
                  <a:pt x="77" y="95"/>
                </a:cubicBezTo>
                <a:cubicBezTo>
                  <a:pt x="80" y="94"/>
                  <a:pt x="80" y="94"/>
                  <a:pt x="80" y="94"/>
                </a:cubicBezTo>
                <a:cubicBezTo>
                  <a:pt x="77" y="91"/>
                  <a:pt x="77" y="91"/>
                  <a:pt x="77" y="91"/>
                </a:cubicBezTo>
                <a:cubicBezTo>
                  <a:pt x="73" y="94"/>
                  <a:pt x="73" y="94"/>
                  <a:pt x="73" y="94"/>
                </a:cubicBezTo>
                <a:cubicBezTo>
                  <a:pt x="76" y="95"/>
                  <a:pt x="76" y="95"/>
                  <a:pt x="76" y="95"/>
                </a:cubicBezTo>
                <a:close/>
                <a:moveTo>
                  <a:pt x="88" y="85"/>
                </a:moveTo>
                <a:cubicBezTo>
                  <a:pt x="81" y="93"/>
                  <a:pt x="81" y="93"/>
                  <a:pt x="81" y="93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116" y="124"/>
                  <a:pt x="116" y="124"/>
                  <a:pt x="116" y="124"/>
                </a:cubicBezTo>
                <a:cubicBezTo>
                  <a:pt x="115" y="106"/>
                  <a:pt x="104" y="90"/>
                  <a:pt x="88" y="85"/>
                </a:cubicBezTo>
                <a:close/>
                <a:moveTo>
                  <a:pt x="66" y="124"/>
                </a:moveTo>
                <a:cubicBezTo>
                  <a:pt x="72" y="93"/>
                  <a:pt x="72" y="93"/>
                  <a:pt x="72" y="93"/>
                </a:cubicBezTo>
                <a:cubicBezTo>
                  <a:pt x="65" y="85"/>
                  <a:pt x="65" y="85"/>
                  <a:pt x="65" y="85"/>
                </a:cubicBezTo>
                <a:cubicBezTo>
                  <a:pt x="50" y="90"/>
                  <a:pt x="38" y="106"/>
                  <a:pt x="38" y="124"/>
                </a:cubicBezTo>
                <a:cubicBezTo>
                  <a:pt x="66" y="124"/>
                  <a:pt x="66" y="124"/>
                  <a:pt x="66" y="124"/>
                </a:cubicBezTo>
                <a:close/>
                <a:moveTo>
                  <a:pt x="81" y="45"/>
                </a:moveTo>
                <a:cubicBezTo>
                  <a:pt x="80" y="46"/>
                  <a:pt x="80" y="46"/>
                  <a:pt x="79" y="46"/>
                </a:cubicBezTo>
                <a:cubicBezTo>
                  <a:pt x="70" y="51"/>
                  <a:pt x="59" y="51"/>
                  <a:pt x="54" y="51"/>
                </a:cubicBezTo>
                <a:cubicBezTo>
                  <a:pt x="54" y="53"/>
                  <a:pt x="53" y="54"/>
                  <a:pt x="53" y="56"/>
                </a:cubicBezTo>
                <a:cubicBezTo>
                  <a:pt x="53" y="62"/>
                  <a:pt x="56" y="68"/>
                  <a:pt x="60" y="72"/>
                </a:cubicBezTo>
                <a:cubicBezTo>
                  <a:pt x="65" y="77"/>
                  <a:pt x="71" y="79"/>
                  <a:pt x="77" y="79"/>
                </a:cubicBezTo>
                <a:cubicBezTo>
                  <a:pt x="84" y="79"/>
                  <a:pt x="90" y="77"/>
                  <a:pt x="94" y="72"/>
                </a:cubicBezTo>
                <a:cubicBezTo>
                  <a:pt x="98" y="68"/>
                  <a:pt x="101" y="62"/>
                  <a:pt x="101" y="56"/>
                </a:cubicBezTo>
                <a:cubicBezTo>
                  <a:pt x="101" y="54"/>
                  <a:pt x="101" y="52"/>
                  <a:pt x="100" y="51"/>
                </a:cubicBezTo>
                <a:cubicBezTo>
                  <a:pt x="98" y="51"/>
                  <a:pt x="96" y="51"/>
                  <a:pt x="94" y="50"/>
                </a:cubicBezTo>
                <a:cubicBezTo>
                  <a:pt x="89" y="49"/>
                  <a:pt x="85" y="48"/>
                  <a:pt x="81" y="45"/>
                </a:cubicBezTo>
                <a:close/>
                <a:moveTo>
                  <a:pt x="224" y="107"/>
                </a:moveTo>
                <a:cubicBezTo>
                  <a:pt x="224" y="126"/>
                  <a:pt x="224" y="126"/>
                  <a:pt x="224" y="126"/>
                </a:cubicBezTo>
                <a:cubicBezTo>
                  <a:pt x="224" y="136"/>
                  <a:pt x="220" y="145"/>
                  <a:pt x="214" y="151"/>
                </a:cubicBezTo>
                <a:cubicBezTo>
                  <a:pt x="207" y="158"/>
                  <a:pt x="198" y="162"/>
                  <a:pt x="188" y="162"/>
                </a:cubicBezTo>
                <a:cubicBezTo>
                  <a:pt x="186" y="162"/>
                  <a:pt x="186" y="162"/>
                  <a:pt x="186" y="162"/>
                </a:cubicBezTo>
                <a:cubicBezTo>
                  <a:pt x="186" y="196"/>
                  <a:pt x="186" y="196"/>
                  <a:pt x="186" y="196"/>
                </a:cubicBezTo>
                <a:cubicBezTo>
                  <a:pt x="186" y="200"/>
                  <a:pt x="183" y="203"/>
                  <a:pt x="179" y="203"/>
                </a:cubicBezTo>
                <a:cubicBezTo>
                  <a:pt x="176" y="203"/>
                  <a:pt x="174" y="202"/>
                  <a:pt x="173" y="200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28" y="162"/>
                  <a:pt x="128" y="162"/>
                  <a:pt x="128" y="162"/>
                </a:cubicBezTo>
                <a:cubicBezTo>
                  <a:pt x="128" y="165"/>
                  <a:pt x="127" y="167"/>
                  <a:pt x="127" y="170"/>
                </a:cubicBezTo>
                <a:cubicBezTo>
                  <a:pt x="127" y="178"/>
                  <a:pt x="130" y="185"/>
                  <a:pt x="134" y="192"/>
                </a:cubicBezTo>
                <a:cubicBezTo>
                  <a:pt x="138" y="200"/>
                  <a:pt x="144" y="206"/>
                  <a:pt x="152" y="212"/>
                </a:cubicBezTo>
                <a:cubicBezTo>
                  <a:pt x="155" y="214"/>
                  <a:pt x="156" y="217"/>
                  <a:pt x="155" y="221"/>
                </a:cubicBezTo>
                <a:cubicBezTo>
                  <a:pt x="147" y="245"/>
                  <a:pt x="147" y="245"/>
                  <a:pt x="147" y="245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3" y="228"/>
                  <a:pt x="185" y="228"/>
                  <a:pt x="187" y="228"/>
                </a:cubicBezTo>
                <a:cubicBezTo>
                  <a:pt x="192" y="230"/>
                  <a:pt x="198" y="231"/>
                  <a:pt x="204" y="232"/>
                </a:cubicBezTo>
                <a:cubicBezTo>
                  <a:pt x="209" y="232"/>
                  <a:pt x="215" y="233"/>
                  <a:pt x="221" y="233"/>
                </a:cubicBezTo>
                <a:cubicBezTo>
                  <a:pt x="248" y="233"/>
                  <a:pt x="271" y="225"/>
                  <a:pt x="288" y="214"/>
                </a:cubicBezTo>
                <a:cubicBezTo>
                  <a:pt x="305" y="202"/>
                  <a:pt x="315" y="187"/>
                  <a:pt x="315" y="170"/>
                </a:cubicBezTo>
                <a:cubicBezTo>
                  <a:pt x="315" y="153"/>
                  <a:pt x="305" y="138"/>
                  <a:pt x="288" y="127"/>
                </a:cubicBezTo>
                <a:cubicBezTo>
                  <a:pt x="272" y="115"/>
                  <a:pt x="249" y="108"/>
                  <a:pt x="224" y="107"/>
                </a:cubicBezTo>
                <a:close/>
                <a:moveTo>
                  <a:pt x="118" y="148"/>
                </a:moveTo>
                <a:cubicBezTo>
                  <a:pt x="123" y="135"/>
                  <a:pt x="133" y="124"/>
                  <a:pt x="146" y="115"/>
                </a:cubicBezTo>
                <a:cubicBezTo>
                  <a:pt x="162" y="103"/>
                  <a:pt x="185" y="95"/>
                  <a:pt x="210" y="93"/>
                </a:cubicBezTo>
                <a:cubicBezTo>
                  <a:pt x="210" y="36"/>
                  <a:pt x="210" y="36"/>
                  <a:pt x="210" y="36"/>
                </a:cubicBezTo>
                <a:cubicBezTo>
                  <a:pt x="210" y="30"/>
                  <a:pt x="207" y="24"/>
                  <a:pt x="203" y="20"/>
                </a:cubicBezTo>
                <a:cubicBezTo>
                  <a:pt x="200" y="17"/>
                  <a:pt x="194" y="14"/>
                  <a:pt x="188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0" y="14"/>
                  <a:pt x="25" y="17"/>
                  <a:pt x="21" y="20"/>
                </a:cubicBezTo>
                <a:cubicBezTo>
                  <a:pt x="17" y="24"/>
                  <a:pt x="15" y="30"/>
                  <a:pt x="15" y="36"/>
                </a:cubicBezTo>
                <a:cubicBezTo>
                  <a:pt x="15" y="126"/>
                  <a:pt x="15" y="126"/>
                  <a:pt x="15" y="126"/>
                </a:cubicBezTo>
                <a:cubicBezTo>
                  <a:pt x="15" y="132"/>
                  <a:pt x="17" y="137"/>
                  <a:pt x="21" y="141"/>
                </a:cubicBezTo>
                <a:cubicBezTo>
                  <a:pt x="25" y="145"/>
                  <a:pt x="30" y="148"/>
                  <a:pt x="36" y="148"/>
                </a:cubicBezTo>
                <a:cubicBezTo>
                  <a:pt x="118" y="148"/>
                  <a:pt x="118" y="148"/>
                  <a:pt x="118" y="148"/>
                </a:cubicBezTo>
                <a:close/>
                <a:moveTo>
                  <a:pt x="210" y="108"/>
                </a:moveTo>
                <a:cubicBezTo>
                  <a:pt x="188" y="110"/>
                  <a:pt x="168" y="116"/>
                  <a:pt x="154" y="127"/>
                </a:cubicBezTo>
                <a:cubicBezTo>
                  <a:pt x="145" y="133"/>
                  <a:pt x="138" y="140"/>
                  <a:pt x="134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50" y="148"/>
                  <a:pt x="152" y="149"/>
                  <a:pt x="154" y="150"/>
                </a:cubicBezTo>
                <a:cubicBezTo>
                  <a:pt x="171" y="174"/>
                  <a:pt x="171" y="174"/>
                  <a:pt x="171" y="174"/>
                </a:cubicBezTo>
                <a:cubicBezTo>
                  <a:pt x="171" y="155"/>
                  <a:pt x="171" y="155"/>
                  <a:pt x="171" y="155"/>
                </a:cubicBezTo>
                <a:cubicBezTo>
                  <a:pt x="171" y="151"/>
                  <a:pt x="175" y="148"/>
                  <a:pt x="179" y="148"/>
                </a:cubicBezTo>
                <a:cubicBezTo>
                  <a:pt x="188" y="148"/>
                  <a:pt x="188" y="148"/>
                  <a:pt x="188" y="148"/>
                </a:cubicBezTo>
                <a:cubicBezTo>
                  <a:pt x="194" y="148"/>
                  <a:pt x="200" y="145"/>
                  <a:pt x="203" y="141"/>
                </a:cubicBezTo>
                <a:cubicBezTo>
                  <a:pt x="207" y="137"/>
                  <a:pt x="210" y="132"/>
                  <a:pt x="210" y="126"/>
                </a:cubicBezTo>
                <a:lnTo>
                  <a:pt x="210" y="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7246975" y="3087642"/>
            <a:ext cx="1134126" cy="1129015"/>
          </a:xfrm>
          <a:prstGeom prst="ellipse">
            <a:avLst/>
          </a:prstGeom>
          <a:solidFill>
            <a:srgbClr val="595959"/>
          </a:solidFill>
          <a:ln w="10" cap="flat">
            <a:noFill/>
            <a:prstDash val="solid"/>
            <a:miter lim="800000"/>
          </a:ln>
        </p:spPr>
        <p:txBody>
          <a:bodyPr vert="horz" wrap="square" lIns="67362" tIns="33680" rIns="67362" bIns="33680" numCol="1" anchor="t" anchorCtr="0" compatLnSpc="1"/>
          <a:lstStyle/>
          <a:p>
            <a:pPr defTabSz="897890"/>
            <a:endParaRPr lang="zh-CN" altLang="en-US" sz="1800" kern="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52"/>
          <p:cNvSpPr>
            <a:spLocks noEditPoints="1"/>
          </p:cNvSpPr>
          <p:nvPr/>
        </p:nvSpPr>
        <p:spPr bwMode="auto">
          <a:xfrm>
            <a:off x="7595436" y="3600326"/>
            <a:ext cx="449463" cy="245074"/>
          </a:xfrm>
          <a:custGeom>
            <a:avLst/>
            <a:gdLst>
              <a:gd name="T0" fmla="*/ 148 w 186"/>
              <a:gd name="T1" fmla="*/ 81 h 102"/>
              <a:gd name="T2" fmla="*/ 92 w 186"/>
              <a:gd name="T3" fmla="*/ 88 h 102"/>
              <a:gd name="T4" fmla="*/ 92 w 186"/>
              <a:gd name="T5" fmla="*/ 64 h 102"/>
              <a:gd name="T6" fmla="*/ 148 w 186"/>
              <a:gd name="T7" fmla="*/ 71 h 102"/>
              <a:gd name="T8" fmla="*/ 92 w 186"/>
              <a:gd name="T9" fmla="*/ 64 h 102"/>
              <a:gd name="T10" fmla="*/ 186 w 186"/>
              <a:gd name="T11" fmla="*/ 44 h 102"/>
              <a:gd name="T12" fmla="*/ 92 w 186"/>
              <a:gd name="T13" fmla="*/ 51 h 102"/>
              <a:gd name="T14" fmla="*/ 92 w 186"/>
              <a:gd name="T15" fmla="*/ 25 h 102"/>
              <a:gd name="T16" fmla="*/ 186 w 186"/>
              <a:gd name="T17" fmla="*/ 32 h 102"/>
              <a:gd name="T18" fmla="*/ 92 w 186"/>
              <a:gd name="T19" fmla="*/ 25 h 102"/>
              <a:gd name="T20" fmla="*/ 186 w 186"/>
              <a:gd name="T21" fmla="*/ 6 h 102"/>
              <a:gd name="T22" fmla="*/ 92 w 186"/>
              <a:gd name="T23" fmla="*/ 13 h 102"/>
              <a:gd name="T24" fmla="*/ 28 w 186"/>
              <a:gd name="T25" fmla="*/ 3 h 102"/>
              <a:gd name="T26" fmla="*/ 26 w 186"/>
              <a:gd name="T27" fmla="*/ 4 h 102"/>
              <a:gd name="T28" fmla="*/ 25 w 186"/>
              <a:gd name="T29" fmla="*/ 4 h 102"/>
              <a:gd name="T30" fmla="*/ 24 w 186"/>
              <a:gd name="T31" fmla="*/ 5 h 102"/>
              <a:gd name="T32" fmla="*/ 24 w 186"/>
              <a:gd name="T33" fmla="*/ 5 h 102"/>
              <a:gd name="T34" fmla="*/ 23 w 186"/>
              <a:gd name="T35" fmla="*/ 6 h 102"/>
              <a:gd name="T36" fmla="*/ 23 w 186"/>
              <a:gd name="T37" fmla="*/ 6 h 102"/>
              <a:gd name="T38" fmla="*/ 22 w 186"/>
              <a:gd name="T39" fmla="*/ 6 h 102"/>
              <a:gd name="T40" fmla="*/ 21 w 186"/>
              <a:gd name="T41" fmla="*/ 7 h 102"/>
              <a:gd name="T42" fmla="*/ 21 w 186"/>
              <a:gd name="T43" fmla="*/ 7 h 102"/>
              <a:gd name="T44" fmla="*/ 20 w 186"/>
              <a:gd name="T45" fmla="*/ 8 h 102"/>
              <a:gd name="T46" fmla="*/ 20 w 186"/>
              <a:gd name="T47" fmla="*/ 8 h 102"/>
              <a:gd name="T48" fmla="*/ 19 w 186"/>
              <a:gd name="T49" fmla="*/ 8 h 102"/>
              <a:gd name="T50" fmla="*/ 19 w 186"/>
              <a:gd name="T51" fmla="*/ 9 h 102"/>
              <a:gd name="T52" fmla="*/ 18 w 186"/>
              <a:gd name="T53" fmla="*/ 9 h 102"/>
              <a:gd name="T54" fmla="*/ 18 w 186"/>
              <a:gd name="T55" fmla="*/ 10 h 102"/>
              <a:gd name="T56" fmla="*/ 18 w 186"/>
              <a:gd name="T57" fmla="*/ 10 h 102"/>
              <a:gd name="T58" fmla="*/ 8 w 186"/>
              <a:gd name="T59" fmla="*/ 28 h 102"/>
              <a:gd name="T60" fmla="*/ 2 w 186"/>
              <a:gd name="T61" fmla="*/ 61 h 102"/>
              <a:gd name="T62" fmla="*/ 40 w 186"/>
              <a:gd name="T63" fmla="*/ 1 h 102"/>
              <a:gd name="T64" fmla="*/ 16 w 186"/>
              <a:gd name="T65" fmla="*/ 30 h 102"/>
              <a:gd name="T66" fmla="*/ 42 w 186"/>
              <a:gd name="T67" fmla="*/ 16 h 102"/>
              <a:gd name="T68" fmla="*/ 45 w 186"/>
              <a:gd name="T69" fmla="*/ 30 h 102"/>
              <a:gd name="T70" fmla="*/ 49 w 186"/>
              <a:gd name="T71" fmla="*/ 30 h 102"/>
              <a:gd name="T72" fmla="*/ 64 w 186"/>
              <a:gd name="T73" fmla="*/ 33 h 102"/>
              <a:gd name="T74" fmla="*/ 15 w 186"/>
              <a:gd name="T75" fmla="*/ 33 h 102"/>
              <a:gd name="T76" fmla="*/ 16 w 186"/>
              <a:gd name="T77" fmla="*/ 30 h 102"/>
              <a:gd name="T78" fmla="*/ 53 w 186"/>
              <a:gd name="T79" fmla="*/ 38 h 102"/>
              <a:gd name="T80" fmla="*/ 46 w 186"/>
              <a:gd name="T81" fmla="*/ 38 h 102"/>
              <a:gd name="T82" fmla="*/ 29 w 186"/>
              <a:gd name="T83" fmla="*/ 35 h 102"/>
              <a:gd name="T84" fmla="*/ 29 w 186"/>
              <a:gd name="T85" fmla="*/ 42 h 102"/>
              <a:gd name="T86" fmla="*/ 29 w 186"/>
              <a:gd name="T87" fmla="*/ 35 h 102"/>
              <a:gd name="T88" fmla="*/ 0 w 186"/>
              <a:gd name="T89" fmla="*/ 102 h 102"/>
              <a:gd name="T90" fmla="*/ 28 w 186"/>
              <a:gd name="T91" fmla="*/ 96 h 102"/>
              <a:gd name="T92" fmla="*/ 79 w 186"/>
              <a:gd name="T93" fmla="*/ 102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86" h="102">
                <a:moveTo>
                  <a:pt x="92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88"/>
                  <a:pt x="148" y="88"/>
                  <a:pt x="148" y="88"/>
                </a:cubicBezTo>
                <a:cubicBezTo>
                  <a:pt x="92" y="88"/>
                  <a:pt x="92" y="88"/>
                  <a:pt x="92" y="88"/>
                </a:cubicBezTo>
                <a:cubicBezTo>
                  <a:pt x="92" y="81"/>
                  <a:pt x="92" y="81"/>
                  <a:pt x="92" y="81"/>
                </a:cubicBezTo>
                <a:close/>
                <a:moveTo>
                  <a:pt x="92" y="64"/>
                </a:moveTo>
                <a:cubicBezTo>
                  <a:pt x="148" y="64"/>
                  <a:pt x="148" y="64"/>
                  <a:pt x="148" y="64"/>
                </a:cubicBezTo>
                <a:cubicBezTo>
                  <a:pt x="148" y="71"/>
                  <a:pt x="148" y="71"/>
                  <a:pt x="148" y="71"/>
                </a:cubicBezTo>
                <a:cubicBezTo>
                  <a:pt x="92" y="71"/>
                  <a:pt x="92" y="71"/>
                  <a:pt x="92" y="71"/>
                </a:cubicBezTo>
                <a:cubicBezTo>
                  <a:pt x="92" y="64"/>
                  <a:pt x="92" y="64"/>
                  <a:pt x="92" y="64"/>
                </a:cubicBezTo>
                <a:close/>
                <a:moveTo>
                  <a:pt x="92" y="44"/>
                </a:moveTo>
                <a:cubicBezTo>
                  <a:pt x="186" y="44"/>
                  <a:pt x="186" y="44"/>
                  <a:pt x="186" y="44"/>
                </a:cubicBezTo>
                <a:cubicBezTo>
                  <a:pt x="186" y="51"/>
                  <a:pt x="186" y="51"/>
                  <a:pt x="186" y="51"/>
                </a:cubicBezTo>
                <a:cubicBezTo>
                  <a:pt x="92" y="51"/>
                  <a:pt x="92" y="51"/>
                  <a:pt x="92" y="51"/>
                </a:cubicBezTo>
                <a:cubicBezTo>
                  <a:pt x="92" y="44"/>
                  <a:pt x="92" y="44"/>
                  <a:pt x="92" y="44"/>
                </a:cubicBezTo>
                <a:close/>
                <a:moveTo>
                  <a:pt x="92" y="25"/>
                </a:moveTo>
                <a:cubicBezTo>
                  <a:pt x="186" y="25"/>
                  <a:pt x="186" y="25"/>
                  <a:pt x="186" y="25"/>
                </a:cubicBezTo>
                <a:cubicBezTo>
                  <a:pt x="186" y="32"/>
                  <a:pt x="186" y="32"/>
                  <a:pt x="186" y="32"/>
                </a:cubicBezTo>
                <a:cubicBezTo>
                  <a:pt x="92" y="32"/>
                  <a:pt x="92" y="32"/>
                  <a:pt x="92" y="32"/>
                </a:cubicBezTo>
                <a:cubicBezTo>
                  <a:pt x="92" y="25"/>
                  <a:pt x="92" y="25"/>
                  <a:pt x="92" y="25"/>
                </a:cubicBezTo>
                <a:close/>
                <a:moveTo>
                  <a:pt x="92" y="6"/>
                </a:moveTo>
                <a:cubicBezTo>
                  <a:pt x="186" y="6"/>
                  <a:pt x="186" y="6"/>
                  <a:pt x="186" y="6"/>
                </a:cubicBezTo>
                <a:cubicBezTo>
                  <a:pt x="186" y="13"/>
                  <a:pt x="186" y="13"/>
                  <a:pt x="186" y="13"/>
                </a:cubicBezTo>
                <a:cubicBezTo>
                  <a:pt x="92" y="13"/>
                  <a:pt x="92" y="13"/>
                  <a:pt x="92" y="13"/>
                </a:cubicBezTo>
                <a:cubicBezTo>
                  <a:pt x="92" y="6"/>
                  <a:pt x="92" y="6"/>
                  <a:pt x="92" y="6"/>
                </a:cubicBezTo>
                <a:close/>
                <a:moveTo>
                  <a:pt x="28" y="3"/>
                </a:moveTo>
                <a:cubicBezTo>
                  <a:pt x="28" y="3"/>
                  <a:pt x="28" y="3"/>
                  <a:pt x="28" y="3"/>
                </a:cubicBezTo>
                <a:cubicBezTo>
                  <a:pt x="27" y="4"/>
                  <a:pt x="26" y="4"/>
                  <a:pt x="26" y="4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4"/>
                  <a:pt x="25" y="4"/>
                  <a:pt x="25" y="4"/>
                </a:cubicBezTo>
                <a:cubicBezTo>
                  <a:pt x="25" y="5"/>
                  <a:pt x="25" y="5"/>
                  <a:pt x="25" y="5"/>
                </a:cubicBezTo>
                <a:cubicBezTo>
                  <a:pt x="25" y="5"/>
                  <a:pt x="24" y="5"/>
                  <a:pt x="24" y="5"/>
                </a:cubicBezTo>
                <a:cubicBezTo>
                  <a:pt x="24" y="5"/>
                  <a:pt x="24" y="5"/>
                  <a:pt x="24" y="5"/>
                </a:cubicBezTo>
                <a:cubicBezTo>
                  <a:pt x="24" y="5"/>
                  <a:pt x="24" y="5"/>
                  <a:pt x="24" y="5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6"/>
                  <a:pt x="23" y="6"/>
                  <a:pt x="23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0" y="8"/>
                </a:cubicBezTo>
                <a:cubicBezTo>
                  <a:pt x="20" y="8"/>
                  <a:pt x="20" y="8"/>
                  <a:pt x="20" y="8"/>
                </a:cubicBezTo>
                <a:cubicBezTo>
                  <a:pt x="20" y="8"/>
                  <a:pt x="20" y="8"/>
                  <a:pt x="20" y="8"/>
                </a:cubicBezTo>
                <a:cubicBezTo>
                  <a:pt x="20" y="8"/>
                  <a:pt x="20" y="8"/>
                  <a:pt x="20" y="8"/>
                </a:cubicBezTo>
                <a:cubicBezTo>
                  <a:pt x="20" y="8"/>
                  <a:pt x="20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3" y="15"/>
                  <a:pt x="9" y="21"/>
                  <a:pt x="8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6" y="38"/>
                  <a:pt x="17" y="55"/>
                  <a:pt x="2" y="61"/>
                </a:cubicBezTo>
                <a:cubicBezTo>
                  <a:pt x="75" y="61"/>
                  <a:pt x="75" y="61"/>
                  <a:pt x="75" y="61"/>
                </a:cubicBezTo>
                <a:cubicBezTo>
                  <a:pt x="82" y="40"/>
                  <a:pt x="74" y="0"/>
                  <a:pt x="40" y="1"/>
                </a:cubicBezTo>
                <a:cubicBezTo>
                  <a:pt x="36" y="1"/>
                  <a:pt x="31" y="2"/>
                  <a:pt x="28" y="3"/>
                </a:cubicBezTo>
                <a:close/>
                <a:moveTo>
                  <a:pt x="16" y="30"/>
                </a:moveTo>
                <a:cubicBezTo>
                  <a:pt x="40" y="30"/>
                  <a:pt x="40" y="30"/>
                  <a:pt x="40" y="30"/>
                </a:cubicBezTo>
                <a:cubicBezTo>
                  <a:pt x="42" y="16"/>
                  <a:pt x="42" y="16"/>
                  <a:pt x="42" y="16"/>
                </a:cubicBezTo>
                <a:cubicBezTo>
                  <a:pt x="43" y="30"/>
                  <a:pt x="43" y="30"/>
                  <a:pt x="43" y="30"/>
                </a:cubicBezTo>
                <a:cubicBezTo>
                  <a:pt x="45" y="30"/>
                  <a:pt x="45" y="30"/>
                  <a:pt x="45" y="30"/>
                </a:cubicBezTo>
                <a:cubicBezTo>
                  <a:pt x="46" y="23"/>
                  <a:pt x="46" y="23"/>
                  <a:pt x="46" y="23"/>
                </a:cubicBezTo>
                <a:cubicBezTo>
                  <a:pt x="49" y="30"/>
                  <a:pt x="49" y="30"/>
                  <a:pt x="49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1"/>
                  <a:pt x="64" y="32"/>
                  <a:pt x="64" y="33"/>
                </a:cubicBezTo>
                <a:cubicBezTo>
                  <a:pt x="64" y="47"/>
                  <a:pt x="53" y="58"/>
                  <a:pt x="40" y="58"/>
                </a:cubicBezTo>
                <a:cubicBezTo>
                  <a:pt x="26" y="58"/>
                  <a:pt x="15" y="47"/>
                  <a:pt x="15" y="33"/>
                </a:cubicBezTo>
                <a:cubicBezTo>
                  <a:pt x="15" y="31"/>
                  <a:pt x="15" y="29"/>
                  <a:pt x="16" y="27"/>
                </a:cubicBezTo>
                <a:cubicBezTo>
                  <a:pt x="16" y="29"/>
                  <a:pt x="16" y="30"/>
                  <a:pt x="16" y="30"/>
                </a:cubicBezTo>
                <a:close/>
                <a:moveTo>
                  <a:pt x="49" y="35"/>
                </a:moveTo>
                <a:cubicBezTo>
                  <a:pt x="51" y="35"/>
                  <a:pt x="53" y="37"/>
                  <a:pt x="53" y="38"/>
                </a:cubicBezTo>
                <a:cubicBezTo>
                  <a:pt x="53" y="40"/>
                  <a:pt x="51" y="42"/>
                  <a:pt x="49" y="42"/>
                </a:cubicBezTo>
                <a:cubicBezTo>
                  <a:pt x="47" y="42"/>
                  <a:pt x="46" y="40"/>
                  <a:pt x="46" y="38"/>
                </a:cubicBezTo>
                <a:cubicBezTo>
                  <a:pt x="46" y="37"/>
                  <a:pt x="47" y="35"/>
                  <a:pt x="49" y="35"/>
                </a:cubicBezTo>
                <a:close/>
                <a:moveTo>
                  <a:pt x="29" y="35"/>
                </a:moveTo>
                <a:cubicBezTo>
                  <a:pt x="31" y="35"/>
                  <a:pt x="33" y="37"/>
                  <a:pt x="33" y="38"/>
                </a:cubicBezTo>
                <a:cubicBezTo>
                  <a:pt x="33" y="40"/>
                  <a:pt x="31" y="42"/>
                  <a:pt x="29" y="42"/>
                </a:cubicBezTo>
                <a:cubicBezTo>
                  <a:pt x="28" y="42"/>
                  <a:pt x="26" y="40"/>
                  <a:pt x="26" y="38"/>
                </a:cubicBezTo>
                <a:cubicBezTo>
                  <a:pt x="26" y="37"/>
                  <a:pt x="28" y="35"/>
                  <a:pt x="29" y="35"/>
                </a:cubicBezTo>
                <a:close/>
                <a:moveTo>
                  <a:pt x="79" y="102"/>
                </a:moveTo>
                <a:cubicBezTo>
                  <a:pt x="0" y="102"/>
                  <a:pt x="0" y="102"/>
                  <a:pt x="0" y="102"/>
                </a:cubicBezTo>
                <a:cubicBezTo>
                  <a:pt x="1" y="83"/>
                  <a:pt x="12" y="68"/>
                  <a:pt x="28" y="63"/>
                </a:cubicBezTo>
                <a:cubicBezTo>
                  <a:pt x="28" y="96"/>
                  <a:pt x="28" y="96"/>
                  <a:pt x="28" y="96"/>
                </a:cubicBezTo>
                <a:cubicBezTo>
                  <a:pt x="51" y="63"/>
                  <a:pt x="51" y="63"/>
                  <a:pt x="51" y="63"/>
                </a:cubicBezTo>
                <a:cubicBezTo>
                  <a:pt x="67" y="68"/>
                  <a:pt x="78" y="83"/>
                  <a:pt x="79" y="1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Freeform 53"/>
          <p:cNvSpPr>
            <a:spLocks noEditPoints="1"/>
          </p:cNvSpPr>
          <p:nvPr/>
        </p:nvSpPr>
        <p:spPr bwMode="auto">
          <a:xfrm>
            <a:off x="7482047" y="3357285"/>
            <a:ext cx="663981" cy="571500"/>
          </a:xfrm>
          <a:custGeom>
            <a:avLst/>
            <a:gdLst>
              <a:gd name="T0" fmla="*/ 265 w 275"/>
              <a:gd name="T1" fmla="*/ 71 h 238"/>
              <a:gd name="T2" fmla="*/ 243 w 275"/>
              <a:gd name="T3" fmla="*/ 62 h 238"/>
              <a:gd name="T4" fmla="*/ 217 w 275"/>
              <a:gd name="T5" fmla="*/ 62 h 238"/>
              <a:gd name="T6" fmla="*/ 194 w 275"/>
              <a:gd name="T7" fmla="*/ 43 h 238"/>
              <a:gd name="T8" fmla="*/ 172 w 275"/>
              <a:gd name="T9" fmla="*/ 43 h 238"/>
              <a:gd name="T10" fmla="*/ 145 w 275"/>
              <a:gd name="T11" fmla="*/ 0 h 238"/>
              <a:gd name="T12" fmla="*/ 126 w 275"/>
              <a:gd name="T13" fmla="*/ 0 h 238"/>
              <a:gd name="T14" fmla="*/ 100 w 275"/>
              <a:gd name="T15" fmla="*/ 43 h 238"/>
              <a:gd name="T16" fmla="*/ 76 w 275"/>
              <a:gd name="T17" fmla="*/ 44 h 238"/>
              <a:gd name="T18" fmla="*/ 53 w 275"/>
              <a:gd name="T19" fmla="*/ 62 h 238"/>
              <a:gd name="T20" fmla="*/ 31 w 275"/>
              <a:gd name="T21" fmla="*/ 62 h 238"/>
              <a:gd name="T22" fmla="*/ 9 w 275"/>
              <a:gd name="T23" fmla="*/ 71 h 238"/>
              <a:gd name="T24" fmla="*/ 0 w 275"/>
              <a:gd name="T25" fmla="*/ 93 h 238"/>
              <a:gd name="T26" fmla="*/ 0 w 275"/>
              <a:gd name="T27" fmla="*/ 207 h 238"/>
              <a:gd name="T28" fmla="*/ 9 w 275"/>
              <a:gd name="T29" fmla="*/ 229 h 238"/>
              <a:gd name="T30" fmla="*/ 31 w 275"/>
              <a:gd name="T31" fmla="*/ 238 h 238"/>
              <a:gd name="T32" fmla="*/ 243 w 275"/>
              <a:gd name="T33" fmla="*/ 238 h 238"/>
              <a:gd name="T34" fmla="*/ 265 w 275"/>
              <a:gd name="T35" fmla="*/ 229 h 238"/>
              <a:gd name="T36" fmla="*/ 275 w 275"/>
              <a:gd name="T37" fmla="*/ 207 h 238"/>
              <a:gd name="T38" fmla="*/ 275 w 275"/>
              <a:gd name="T39" fmla="*/ 93 h 238"/>
              <a:gd name="T40" fmla="*/ 265 w 275"/>
              <a:gd name="T41" fmla="*/ 71 h 238"/>
              <a:gd name="T42" fmla="*/ 77 w 275"/>
              <a:gd name="T43" fmla="*/ 50 h 238"/>
              <a:gd name="T44" fmla="*/ 194 w 275"/>
              <a:gd name="T45" fmla="*/ 49 h 238"/>
              <a:gd name="T46" fmla="*/ 210 w 275"/>
              <a:gd name="T47" fmla="*/ 58 h 238"/>
              <a:gd name="T48" fmla="*/ 201 w 275"/>
              <a:gd name="T49" fmla="*/ 56 h 238"/>
              <a:gd name="T50" fmla="*/ 83 w 275"/>
              <a:gd name="T51" fmla="*/ 57 h 238"/>
              <a:gd name="T52" fmla="*/ 66 w 275"/>
              <a:gd name="T53" fmla="*/ 74 h 238"/>
              <a:gd name="T54" fmla="*/ 68 w 275"/>
              <a:gd name="T55" fmla="*/ 83 h 238"/>
              <a:gd name="T56" fmla="*/ 59 w 275"/>
              <a:gd name="T57" fmla="*/ 68 h 238"/>
              <a:gd name="T58" fmla="*/ 77 w 275"/>
              <a:gd name="T59" fmla="*/ 50 h 238"/>
              <a:gd name="T60" fmla="*/ 258 w 275"/>
              <a:gd name="T61" fmla="*/ 207 h 238"/>
              <a:gd name="T62" fmla="*/ 254 w 275"/>
              <a:gd name="T63" fmla="*/ 217 h 238"/>
              <a:gd name="T64" fmla="*/ 243 w 275"/>
              <a:gd name="T65" fmla="*/ 222 h 238"/>
              <a:gd name="T66" fmla="*/ 31 w 275"/>
              <a:gd name="T67" fmla="*/ 222 h 238"/>
              <a:gd name="T68" fmla="*/ 21 w 275"/>
              <a:gd name="T69" fmla="*/ 217 h 238"/>
              <a:gd name="T70" fmla="*/ 17 w 275"/>
              <a:gd name="T71" fmla="*/ 207 h 238"/>
              <a:gd name="T72" fmla="*/ 17 w 275"/>
              <a:gd name="T73" fmla="*/ 93 h 238"/>
              <a:gd name="T74" fmla="*/ 21 w 275"/>
              <a:gd name="T75" fmla="*/ 83 h 238"/>
              <a:gd name="T76" fmla="*/ 31 w 275"/>
              <a:gd name="T77" fmla="*/ 78 h 238"/>
              <a:gd name="T78" fmla="*/ 54 w 275"/>
              <a:gd name="T79" fmla="*/ 78 h 238"/>
              <a:gd name="T80" fmla="*/ 76 w 275"/>
              <a:gd name="T81" fmla="*/ 92 h 238"/>
              <a:gd name="T82" fmla="*/ 194 w 275"/>
              <a:gd name="T83" fmla="*/ 92 h 238"/>
              <a:gd name="T84" fmla="*/ 215 w 275"/>
              <a:gd name="T85" fmla="*/ 78 h 238"/>
              <a:gd name="T86" fmla="*/ 243 w 275"/>
              <a:gd name="T87" fmla="*/ 78 h 238"/>
              <a:gd name="T88" fmla="*/ 254 w 275"/>
              <a:gd name="T89" fmla="*/ 83 h 238"/>
              <a:gd name="T90" fmla="*/ 258 w 275"/>
              <a:gd name="T91" fmla="*/ 93 h 238"/>
              <a:gd name="T92" fmla="*/ 258 w 275"/>
              <a:gd name="T93" fmla="*/ 207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75" h="238">
                <a:moveTo>
                  <a:pt x="265" y="71"/>
                </a:moveTo>
                <a:cubicBezTo>
                  <a:pt x="260" y="65"/>
                  <a:pt x="252" y="62"/>
                  <a:pt x="243" y="62"/>
                </a:cubicBezTo>
                <a:cubicBezTo>
                  <a:pt x="217" y="62"/>
                  <a:pt x="217" y="62"/>
                  <a:pt x="217" y="62"/>
                </a:cubicBezTo>
                <a:cubicBezTo>
                  <a:pt x="215" y="51"/>
                  <a:pt x="205" y="43"/>
                  <a:pt x="194" y="43"/>
                </a:cubicBezTo>
                <a:cubicBezTo>
                  <a:pt x="172" y="43"/>
                  <a:pt x="172" y="43"/>
                  <a:pt x="172" y="43"/>
                </a:cubicBezTo>
                <a:cubicBezTo>
                  <a:pt x="155" y="30"/>
                  <a:pt x="148" y="15"/>
                  <a:pt x="145" y="0"/>
                </a:cubicBezTo>
                <a:cubicBezTo>
                  <a:pt x="138" y="0"/>
                  <a:pt x="132" y="0"/>
                  <a:pt x="126" y="0"/>
                </a:cubicBezTo>
                <a:cubicBezTo>
                  <a:pt x="123" y="20"/>
                  <a:pt x="114" y="33"/>
                  <a:pt x="100" y="43"/>
                </a:cubicBezTo>
                <a:cubicBezTo>
                  <a:pt x="76" y="44"/>
                  <a:pt x="76" y="44"/>
                  <a:pt x="76" y="44"/>
                </a:cubicBezTo>
                <a:cubicBezTo>
                  <a:pt x="65" y="44"/>
                  <a:pt x="56" y="51"/>
                  <a:pt x="53" y="62"/>
                </a:cubicBezTo>
                <a:cubicBezTo>
                  <a:pt x="31" y="62"/>
                  <a:pt x="31" y="62"/>
                  <a:pt x="31" y="62"/>
                </a:cubicBezTo>
                <a:cubicBezTo>
                  <a:pt x="23" y="62"/>
                  <a:pt x="15" y="65"/>
                  <a:pt x="9" y="71"/>
                </a:cubicBezTo>
                <a:cubicBezTo>
                  <a:pt x="3" y="77"/>
                  <a:pt x="0" y="84"/>
                  <a:pt x="0" y="93"/>
                </a:cubicBezTo>
                <a:cubicBezTo>
                  <a:pt x="0" y="207"/>
                  <a:pt x="0" y="207"/>
                  <a:pt x="0" y="207"/>
                </a:cubicBezTo>
                <a:cubicBezTo>
                  <a:pt x="0" y="215"/>
                  <a:pt x="3" y="223"/>
                  <a:pt x="9" y="229"/>
                </a:cubicBezTo>
                <a:cubicBezTo>
                  <a:pt x="15" y="235"/>
                  <a:pt x="23" y="238"/>
                  <a:pt x="31" y="238"/>
                </a:cubicBezTo>
                <a:cubicBezTo>
                  <a:pt x="243" y="238"/>
                  <a:pt x="243" y="238"/>
                  <a:pt x="243" y="238"/>
                </a:cubicBezTo>
                <a:cubicBezTo>
                  <a:pt x="252" y="238"/>
                  <a:pt x="260" y="235"/>
                  <a:pt x="265" y="229"/>
                </a:cubicBezTo>
                <a:cubicBezTo>
                  <a:pt x="271" y="223"/>
                  <a:pt x="275" y="215"/>
                  <a:pt x="275" y="207"/>
                </a:cubicBezTo>
                <a:cubicBezTo>
                  <a:pt x="275" y="93"/>
                  <a:pt x="275" y="93"/>
                  <a:pt x="275" y="93"/>
                </a:cubicBezTo>
                <a:cubicBezTo>
                  <a:pt x="275" y="84"/>
                  <a:pt x="271" y="77"/>
                  <a:pt x="265" y="71"/>
                </a:cubicBezTo>
                <a:close/>
                <a:moveTo>
                  <a:pt x="77" y="50"/>
                </a:moveTo>
                <a:cubicBezTo>
                  <a:pt x="194" y="49"/>
                  <a:pt x="194" y="49"/>
                  <a:pt x="194" y="49"/>
                </a:cubicBezTo>
                <a:cubicBezTo>
                  <a:pt x="201" y="49"/>
                  <a:pt x="207" y="53"/>
                  <a:pt x="210" y="58"/>
                </a:cubicBezTo>
                <a:cubicBezTo>
                  <a:pt x="207" y="57"/>
                  <a:pt x="204" y="56"/>
                  <a:pt x="201" y="56"/>
                </a:cubicBezTo>
                <a:cubicBezTo>
                  <a:pt x="83" y="57"/>
                  <a:pt x="83" y="57"/>
                  <a:pt x="83" y="57"/>
                </a:cubicBezTo>
                <a:cubicBezTo>
                  <a:pt x="74" y="57"/>
                  <a:pt x="66" y="65"/>
                  <a:pt x="66" y="74"/>
                </a:cubicBezTo>
                <a:cubicBezTo>
                  <a:pt x="66" y="77"/>
                  <a:pt x="66" y="80"/>
                  <a:pt x="68" y="83"/>
                </a:cubicBezTo>
                <a:cubicBezTo>
                  <a:pt x="63" y="80"/>
                  <a:pt x="59" y="74"/>
                  <a:pt x="59" y="68"/>
                </a:cubicBezTo>
                <a:cubicBezTo>
                  <a:pt x="59" y="58"/>
                  <a:pt x="67" y="50"/>
                  <a:pt x="77" y="50"/>
                </a:cubicBezTo>
                <a:close/>
                <a:moveTo>
                  <a:pt x="258" y="207"/>
                </a:moveTo>
                <a:cubicBezTo>
                  <a:pt x="258" y="211"/>
                  <a:pt x="256" y="214"/>
                  <a:pt x="254" y="217"/>
                </a:cubicBezTo>
                <a:cubicBezTo>
                  <a:pt x="251" y="220"/>
                  <a:pt x="247" y="222"/>
                  <a:pt x="243" y="222"/>
                </a:cubicBezTo>
                <a:cubicBezTo>
                  <a:pt x="31" y="222"/>
                  <a:pt x="31" y="222"/>
                  <a:pt x="31" y="222"/>
                </a:cubicBezTo>
                <a:cubicBezTo>
                  <a:pt x="27" y="222"/>
                  <a:pt x="24" y="220"/>
                  <a:pt x="21" y="217"/>
                </a:cubicBezTo>
                <a:cubicBezTo>
                  <a:pt x="18" y="214"/>
                  <a:pt x="17" y="211"/>
                  <a:pt x="17" y="207"/>
                </a:cubicBezTo>
                <a:cubicBezTo>
                  <a:pt x="17" y="93"/>
                  <a:pt x="17" y="93"/>
                  <a:pt x="17" y="93"/>
                </a:cubicBezTo>
                <a:cubicBezTo>
                  <a:pt x="17" y="89"/>
                  <a:pt x="18" y="85"/>
                  <a:pt x="21" y="83"/>
                </a:cubicBezTo>
                <a:cubicBezTo>
                  <a:pt x="24" y="80"/>
                  <a:pt x="27" y="78"/>
                  <a:pt x="31" y="78"/>
                </a:cubicBezTo>
                <a:cubicBezTo>
                  <a:pt x="54" y="78"/>
                  <a:pt x="54" y="78"/>
                  <a:pt x="54" y="78"/>
                </a:cubicBezTo>
                <a:cubicBezTo>
                  <a:pt x="58" y="87"/>
                  <a:pt x="67" y="92"/>
                  <a:pt x="76" y="92"/>
                </a:cubicBezTo>
                <a:cubicBezTo>
                  <a:pt x="194" y="92"/>
                  <a:pt x="194" y="92"/>
                  <a:pt x="194" y="92"/>
                </a:cubicBezTo>
                <a:cubicBezTo>
                  <a:pt x="203" y="92"/>
                  <a:pt x="211" y="86"/>
                  <a:pt x="215" y="78"/>
                </a:cubicBezTo>
                <a:cubicBezTo>
                  <a:pt x="243" y="78"/>
                  <a:pt x="243" y="78"/>
                  <a:pt x="243" y="78"/>
                </a:cubicBezTo>
                <a:cubicBezTo>
                  <a:pt x="247" y="78"/>
                  <a:pt x="251" y="80"/>
                  <a:pt x="254" y="83"/>
                </a:cubicBezTo>
                <a:cubicBezTo>
                  <a:pt x="256" y="85"/>
                  <a:pt x="258" y="89"/>
                  <a:pt x="258" y="93"/>
                </a:cubicBezTo>
                <a:lnTo>
                  <a:pt x="258" y="2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7246975" y="1472875"/>
            <a:ext cx="1134126" cy="1129015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lIns="95575" tIns="47539" rIns="95575" bIns="47539" anchor="ctr"/>
          <a:lstStyle/>
          <a:p>
            <a:pPr algn="ctr">
              <a:buFont typeface="Arial" panose="020B0604020202020204" pitchFamily="34" charset="0"/>
              <a:buNone/>
            </a:pPr>
            <a:endParaRPr lang="zh-CN" altLang="en-US" sz="22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Freeform 21"/>
          <p:cNvSpPr>
            <a:spLocks noChangeAspect="1" noEditPoints="1"/>
          </p:cNvSpPr>
          <p:nvPr/>
        </p:nvSpPr>
        <p:spPr bwMode="auto">
          <a:xfrm>
            <a:off x="7496771" y="1742721"/>
            <a:ext cx="611369" cy="571500"/>
          </a:xfrm>
          <a:custGeom>
            <a:avLst/>
            <a:gdLst>
              <a:gd name="T0" fmla="*/ 189 w 243"/>
              <a:gd name="T1" fmla="*/ 0 h 228"/>
              <a:gd name="T2" fmla="*/ 196 w 243"/>
              <a:gd name="T3" fmla="*/ 190 h 228"/>
              <a:gd name="T4" fmla="*/ 201 w 243"/>
              <a:gd name="T5" fmla="*/ 207 h 228"/>
              <a:gd name="T6" fmla="*/ 224 w 243"/>
              <a:gd name="T7" fmla="*/ 208 h 228"/>
              <a:gd name="T8" fmla="*/ 228 w 243"/>
              <a:gd name="T9" fmla="*/ 184 h 228"/>
              <a:gd name="T10" fmla="*/ 235 w 243"/>
              <a:gd name="T11" fmla="*/ 11 h 228"/>
              <a:gd name="T12" fmla="*/ 243 w 243"/>
              <a:gd name="T13" fmla="*/ 184 h 228"/>
              <a:gd name="T14" fmla="*/ 236 w 243"/>
              <a:gd name="T15" fmla="*/ 215 h 228"/>
              <a:gd name="T16" fmla="*/ 216 w 243"/>
              <a:gd name="T17" fmla="*/ 228 h 228"/>
              <a:gd name="T18" fmla="*/ 35 w 243"/>
              <a:gd name="T19" fmla="*/ 228 h 228"/>
              <a:gd name="T20" fmla="*/ 10 w 243"/>
              <a:gd name="T21" fmla="*/ 219 h 228"/>
              <a:gd name="T22" fmla="*/ 0 w 243"/>
              <a:gd name="T23" fmla="*/ 191 h 228"/>
              <a:gd name="T24" fmla="*/ 8 w 243"/>
              <a:gd name="T25" fmla="*/ 0 h 228"/>
              <a:gd name="T26" fmla="*/ 34 w 243"/>
              <a:gd name="T27" fmla="*/ 188 h 228"/>
              <a:gd name="T28" fmla="*/ 72 w 243"/>
              <a:gd name="T29" fmla="*/ 179 h 228"/>
              <a:gd name="T30" fmla="*/ 34 w 243"/>
              <a:gd name="T31" fmla="*/ 157 h 228"/>
              <a:gd name="T32" fmla="*/ 161 w 243"/>
              <a:gd name="T33" fmla="*/ 166 h 228"/>
              <a:gd name="T34" fmla="*/ 34 w 243"/>
              <a:gd name="T35" fmla="*/ 157 h 228"/>
              <a:gd name="T36" fmla="*/ 34 w 243"/>
              <a:gd name="T37" fmla="*/ 142 h 228"/>
              <a:gd name="T38" fmla="*/ 161 w 243"/>
              <a:gd name="T39" fmla="*/ 132 h 228"/>
              <a:gd name="T40" fmla="*/ 34 w 243"/>
              <a:gd name="T41" fmla="*/ 109 h 228"/>
              <a:gd name="T42" fmla="*/ 161 w 243"/>
              <a:gd name="T43" fmla="*/ 119 h 228"/>
              <a:gd name="T44" fmla="*/ 34 w 243"/>
              <a:gd name="T45" fmla="*/ 109 h 228"/>
              <a:gd name="T46" fmla="*/ 64 w 243"/>
              <a:gd name="T47" fmla="*/ 38 h 228"/>
              <a:gd name="T48" fmla="*/ 54 w 243"/>
              <a:gd name="T49" fmla="*/ 62 h 228"/>
              <a:gd name="T50" fmla="*/ 34 w 243"/>
              <a:gd name="T51" fmla="*/ 38 h 228"/>
              <a:gd name="T52" fmla="*/ 44 w 243"/>
              <a:gd name="T53" fmla="*/ 90 h 228"/>
              <a:gd name="T54" fmla="*/ 52 w 243"/>
              <a:gd name="T55" fmla="*/ 90 h 228"/>
              <a:gd name="T56" fmla="*/ 89 w 243"/>
              <a:gd name="T57" fmla="*/ 90 h 228"/>
              <a:gd name="T58" fmla="*/ 78 w 243"/>
              <a:gd name="T59" fmla="*/ 84 h 228"/>
              <a:gd name="T60" fmla="*/ 87 w 243"/>
              <a:gd name="T61" fmla="*/ 65 h 228"/>
              <a:gd name="T62" fmla="*/ 78 w 243"/>
              <a:gd name="T63" fmla="*/ 59 h 228"/>
              <a:gd name="T64" fmla="*/ 89 w 243"/>
              <a:gd name="T65" fmla="*/ 45 h 228"/>
              <a:gd name="T66" fmla="*/ 66 w 243"/>
              <a:gd name="T67" fmla="*/ 38 h 228"/>
              <a:gd name="T68" fmla="*/ 89 w 243"/>
              <a:gd name="T69" fmla="*/ 90 h 228"/>
              <a:gd name="T70" fmla="*/ 127 w 243"/>
              <a:gd name="T71" fmla="*/ 38 h 228"/>
              <a:gd name="T72" fmla="*/ 120 w 243"/>
              <a:gd name="T73" fmla="*/ 38 h 228"/>
              <a:gd name="T74" fmla="*/ 103 w 243"/>
              <a:gd name="T75" fmla="*/ 62 h 228"/>
              <a:gd name="T76" fmla="*/ 90 w 243"/>
              <a:gd name="T77" fmla="*/ 38 h 228"/>
              <a:gd name="T78" fmla="*/ 108 w 243"/>
              <a:gd name="T79" fmla="*/ 90 h 228"/>
              <a:gd name="T80" fmla="*/ 116 w 243"/>
              <a:gd name="T81" fmla="*/ 90 h 228"/>
              <a:gd name="T82" fmla="*/ 136 w 243"/>
              <a:gd name="T83" fmla="*/ 38 h 228"/>
              <a:gd name="T84" fmla="*/ 138 w 243"/>
              <a:gd name="T85" fmla="*/ 81 h 228"/>
              <a:gd name="T86" fmla="*/ 164 w 243"/>
              <a:gd name="T87" fmla="*/ 81 h 228"/>
              <a:gd name="T88" fmla="*/ 162 w 243"/>
              <a:gd name="T89" fmla="*/ 68 h 228"/>
              <a:gd name="T90" fmla="*/ 149 w 243"/>
              <a:gd name="T91" fmla="*/ 51 h 228"/>
              <a:gd name="T92" fmla="*/ 150 w 243"/>
              <a:gd name="T93" fmla="*/ 45 h 228"/>
              <a:gd name="T94" fmla="*/ 152 w 243"/>
              <a:gd name="T95" fmla="*/ 56 h 228"/>
              <a:gd name="T96" fmla="*/ 163 w 243"/>
              <a:gd name="T97" fmla="*/ 47 h 228"/>
              <a:gd name="T98" fmla="*/ 138 w 243"/>
              <a:gd name="T99" fmla="*/ 48 h 228"/>
              <a:gd name="T100" fmla="*/ 139 w 243"/>
              <a:gd name="T101" fmla="*/ 59 h 228"/>
              <a:gd name="T102" fmla="*/ 152 w 243"/>
              <a:gd name="T103" fmla="*/ 75 h 228"/>
              <a:gd name="T104" fmla="*/ 150 w 243"/>
              <a:gd name="T105" fmla="*/ 83 h 228"/>
              <a:gd name="T106" fmla="*/ 148 w 243"/>
              <a:gd name="T107" fmla="*/ 70 h 228"/>
              <a:gd name="T108" fmla="*/ 206 w 243"/>
              <a:gd name="T109" fmla="*/ 12 h 228"/>
              <a:gd name="T110" fmla="*/ 213 w 243"/>
              <a:gd name="T111" fmla="*/ 200 h 228"/>
              <a:gd name="T112" fmla="*/ 220 w 243"/>
              <a:gd name="T113" fmla="*/ 12 h 228"/>
              <a:gd name="T114" fmla="*/ 206 w 243"/>
              <a:gd name="T115" fmla="*/ 12 h 228"/>
              <a:gd name="T116" fmla="*/ 15 w 243"/>
              <a:gd name="T117" fmla="*/ 15 h 228"/>
              <a:gd name="T118" fmla="*/ 15 w 243"/>
              <a:gd name="T119" fmla="*/ 191 h 228"/>
              <a:gd name="T120" fmla="*/ 35 w 243"/>
              <a:gd name="T121" fmla="*/ 213 h 228"/>
              <a:gd name="T122" fmla="*/ 188 w 243"/>
              <a:gd name="T123" fmla="*/ 213 h 228"/>
              <a:gd name="T124" fmla="*/ 182 w 243"/>
              <a:gd name="T125" fmla="*/ 190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3" h="228">
                <a:moveTo>
                  <a:pt x="8" y="0"/>
                </a:moveTo>
                <a:cubicBezTo>
                  <a:pt x="189" y="0"/>
                  <a:pt x="189" y="0"/>
                  <a:pt x="189" y="0"/>
                </a:cubicBezTo>
                <a:cubicBezTo>
                  <a:pt x="193" y="0"/>
                  <a:pt x="196" y="3"/>
                  <a:pt x="196" y="7"/>
                </a:cubicBezTo>
                <a:cubicBezTo>
                  <a:pt x="196" y="190"/>
                  <a:pt x="196" y="190"/>
                  <a:pt x="196" y="190"/>
                </a:cubicBezTo>
                <a:cubicBezTo>
                  <a:pt x="196" y="190"/>
                  <a:pt x="196" y="190"/>
                  <a:pt x="196" y="190"/>
                </a:cubicBezTo>
                <a:cubicBezTo>
                  <a:pt x="196" y="198"/>
                  <a:pt x="198" y="203"/>
                  <a:pt x="201" y="207"/>
                </a:cubicBezTo>
                <a:cubicBezTo>
                  <a:pt x="204" y="210"/>
                  <a:pt x="210" y="212"/>
                  <a:pt x="216" y="213"/>
                </a:cubicBezTo>
                <a:cubicBezTo>
                  <a:pt x="219" y="213"/>
                  <a:pt x="222" y="211"/>
                  <a:pt x="224" y="208"/>
                </a:cubicBezTo>
                <a:cubicBezTo>
                  <a:pt x="226" y="203"/>
                  <a:pt x="228" y="196"/>
                  <a:pt x="228" y="184"/>
                </a:cubicBezTo>
                <a:cubicBezTo>
                  <a:pt x="228" y="184"/>
                  <a:pt x="228" y="184"/>
                  <a:pt x="228" y="184"/>
                </a:cubicBezTo>
                <a:cubicBezTo>
                  <a:pt x="228" y="19"/>
                  <a:pt x="228" y="19"/>
                  <a:pt x="228" y="19"/>
                </a:cubicBezTo>
                <a:cubicBezTo>
                  <a:pt x="228" y="15"/>
                  <a:pt x="231" y="11"/>
                  <a:pt x="235" y="11"/>
                </a:cubicBezTo>
                <a:cubicBezTo>
                  <a:pt x="239" y="11"/>
                  <a:pt x="243" y="15"/>
                  <a:pt x="243" y="19"/>
                </a:cubicBezTo>
                <a:cubicBezTo>
                  <a:pt x="243" y="184"/>
                  <a:pt x="243" y="184"/>
                  <a:pt x="243" y="184"/>
                </a:cubicBezTo>
                <a:cubicBezTo>
                  <a:pt x="243" y="184"/>
                  <a:pt x="243" y="184"/>
                  <a:pt x="242" y="184"/>
                </a:cubicBezTo>
                <a:cubicBezTo>
                  <a:pt x="243" y="199"/>
                  <a:pt x="240" y="209"/>
                  <a:pt x="236" y="215"/>
                </a:cubicBezTo>
                <a:cubicBezTo>
                  <a:pt x="232" y="223"/>
                  <a:pt x="225" y="227"/>
                  <a:pt x="217" y="228"/>
                </a:cubicBezTo>
                <a:cubicBezTo>
                  <a:pt x="217" y="228"/>
                  <a:pt x="217" y="228"/>
                  <a:pt x="216" y="228"/>
                </a:cubicBezTo>
                <a:cubicBezTo>
                  <a:pt x="216" y="228"/>
                  <a:pt x="216" y="228"/>
                  <a:pt x="216" y="228"/>
                </a:cubicBezTo>
                <a:cubicBezTo>
                  <a:pt x="35" y="228"/>
                  <a:pt x="35" y="228"/>
                  <a:pt x="35" y="228"/>
                </a:cubicBezTo>
                <a:cubicBezTo>
                  <a:pt x="35" y="228"/>
                  <a:pt x="34" y="228"/>
                  <a:pt x="34" y="228"/>
                </a:cubicBezTo>
                <a:cubicBezTo>
                  <a:pt x="24" y="228"/>
                  <a:pt x="16" y="225"/>
                  <a:pt x="10" y="219"/>
                </a:cubicBezTo>
                <a:cubicBezTo>
                  <a:pt x="4" y="213"/>
                  <a:pt x="0" y="204"/>
                  <a:pt x="0" y="191"/>
                </a:cubicBezTo>
                <a:cubicBezTo>
                  <a:pt x="0" y="191"/>
                  <a:pt x="0" y="191"/>
                  <a:pt x="0" y="191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8" y="0"/>
                </a:cubicBezTo>
                <a:close/>
                <a:moveTo>
                  <a:pt x="34" y="179"/>
                </a:moveTo>
                <a:cubicBezTo>
                  <a:pt x="34" y="188"/>
                  <a:pt x="34" y="188"/>
                  <a:pt x="34" y="188"/>
                </a:cubicBezTo>
                <a:cubicBezTo>
                  <a:pt x="72" y="188"/>
                  <a:pt x="72" y="188"/>
                  <a:pt x="72" y="188"/>
                </a:cubicBezTo>
                <a:cubicBezTo>
                  <a:pt x="72" y="179"/>
                  <a:pt x="72" y="179"/>
                  <a:pt x="72" y="179"/>
                </a:cubicBezTo>
                <a:cubicBezTo>
                  <a:pt x="34" y="179"/>
                  <a:pt x="34" y="179"/>
                  <a:pt x="34" y="179"/>
                </a:cubicBezTo>
                <a:close/>
                <a:moveTo>
                  <a:pt x="34" y="157"/>
                </a:moveTo>
                <a:cubicBezTo>
                  <a:pt x="34" y="166"/>
                  <a:pt x="34" y="166"/>
                  <a:pt x="34" y="166"/>
                </a:cubicBezTo>
                <a:cubicBezTo>
                  <a:pt x="161" y="166"/>
                  <a:pt x="161" y="166"/>
                  <a:pt x="161" y="166"/>
                </a:cubicBezTo>
                <a:cubicBezTo>
                  <a:pt x="161" y="157"/>
                  <a:pt x="161" y="157"/>
                  <a:pt x="161" y="157"/>
                </a:cubicBezTo>
                <a:cubicBezTo>
                  <a:pt x="34" y="157"/>
                  <a:pt x="34" y="157"/>
                  <a:pt x="34" y="157"/>
                </a:cubicBezTo>
                <a:close/>
                <a:moveTo>
                  <a:pt x="34" y="132"/>
                </a:moveTo>
                <a:cubicBezTo>
                  <a:pt x="34" y="142"/>
                  <a:pt x="34" y="142"/>
                  <a:pt x="34" y="142"/>
                </a:cubicBezTo>
                <a:cubicBezTo>
                  <a:pt x="161" y="142"/>
                  <a:pt x="161" y="142"/>
                  <a:pt x="161" y="142"/>
                </a:cubicBezTo>
                <a:cubicBezTo>
                  <a:pt x="161" y="132"/>
                  <a:pt x="161" y="132"/>
                  <a:pt x="161" y="132"/>
                </a:cubicBezTo>
                <a:cubicBezTo>
                  <a:pt x="34" y="132"/>
                  <a:pt x="34" y="132"/>
                  <a:pt x="34" y="132"/>
                </a:cubicBezTo>
                <a:close/>
                <a:moveTo>
                  <a:pt x="34" y="109"/>
                </a:moveTo>
                <a:cubicBezTo>
                  <a:pt x="34" y="119"/>
                  <a:pt x="34" y="119"/>
                  <a:pt x="34" y="119"/>
                </a:cubicBezTo>
                <a:cubicBezTo>
                  <a:pt x="161" y="119"/>
                  <a:pt x="161" y="119"/>
                  <a:pt x="161" y="119"/>
                </a:cubicBezTo>
                <a:cubicBezTo>
                  <a:pt x="161" y="109"/>
                  <a:pt x="161" y="109"/>
                  <a:pt x="161" y="109"/>
                </a:cubicBezTo>
                <a:cubicBezTo>
                  <a:pt x="34" y="109"/>
                  <a:pt x="34" y="109"/>
                  <a:pt x="34" y="109"/>
                </a:cubicBezTo>
                <a:close/>
                <a:moveTo>
                  <a:pt x="64" y="90"/>
                </a:moveTo>
                <a:cubicBezTo>
                  <a:pt x="64" y="38"/>
                  <a:pt x="64" y="38"/>
                  <a:pt x="6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62"/>
                  <a:pt x="54" y="62"/>
                  <a:pt x="54" y="62"/>
                </a:cubicBezTo>
                <a:cubicBezTo>
                  <a:pt x="48" y="38"/>
                  <a:pt x="48" y="38"/>
                  <a:pt x="48" y="38"/>
                </a:cubicBezTo>
                <a:cubicBezTo>
                  <a:pt x="34" y="38"/>
                  <a:pt x="34" y="38"/>
                  <a:pt x="34" y="38"/>
                </a:cubicBezTo>
                <a:cubicBezTo>
                  <a:pt x="34" y="90"/>
                  <a:pt x="34" y="90"/>
                  <a:pt x="34" y="90"/>
                </a:cubicBezTo>
                <a:cubicBezTo>
                  <a:pt x="44" y="90"/>
                  <a:pt x="44" y="90"/>
                  <a:pt x="44" y="90"/>
                </a:cubicBezTo>
                <a:cubicBezTo>
                  <a:pt x="44" y="63"/>
                  <a:pt x="44" y="63"/>
                  <a:pt x="44" y="63"/>
                </a:cubicBezTo>
                <a:cubicBezTo>
                  <a:pt x="52" y="90"/>
                  <a:pt x="52" y="90"/>
                  <a:pt x="52" y="90"/>
                </a:cubicBezTo>
                <a:cubicBezTo>
                  <a:pt x="64" y="90"/>
                  <a:pt x="64" y="90"/>
                  <a:pt x="64" y="90"/>
                </a:cubicBezTo>
                <a:close/>
                <a:moveTo>
                  <a:pt x="89" y="90"/>
                </a:moveTo>
                <a:cubicBezTo>
                  <a:pt x="89" y="84"/>
                  <a:pt x="89" y="84"/>
                  <a:pt x="89" y="84"/>
                </a:cubicBezTo>
                <a:cubicBezTo>
                  <a:pt x="78" y="84"/>
                  <a:pt x="78" y="84"/>
                  <a:pt x="78" y="84"/>
                </a:cubicBezTo>
                <a:cubicBezTo>
                  <a:pt x="78" y="65"/>
                  <a:pt x="78" y="65"/>
                  <a:pt x="78" y="65"/>
                </a:cubicBezTo>
                <a:cubicBezTo>
                  <a:pt x="87" y="65"/>
                  <a:pt x="87" y="65"/>
                  <a:pt x="87" y="65"/>
                </a:cubicBezTo>
                <a:cubicBezTo>
                  <a:pt x="87" y="59"/>
                  <a:pt x="87" y="59"/>
                  <a:pt x="87" y="59"/>
                </a:cubicBezTo>
                <a:cubicBezTo>
                  <a:pt x="78" y="59"/>
                  <a:pt x="78" y="59"/>
                  <a:pt x="78" y="59"/>
                </a:cubicBezTo>
                <a:cubicBezTo>
                  <a:pt x="78" y="45"/>
                  <a:pt x="78" y="45"/>
                  <a:pt x="78" y="45"/>
                </a:cubicBezTo>
                <a:cubicBezTo>
                  <a:pt x="89" y="45"/>
                  <a:pt x="89" y="45"/>
                  <a:pt x="89" y="45"/>
                </a:cubicBezTo>
                <a:cubicBezTo>
                  <a:pt x="89" y="38"/>
                  <a:pt x="89" y="38"/>
                  <a:pt x="89" y="38"/>
                </a:cubicBezTo>
                <a:cubicBezTo>
                  <a:pt x="66" y="38"/>
                  <a:pt x="66" y="38"/>
                  <a:pt x="66" y="38"/>
                </a:cubicBezTo>
                <a:cubicBezTo>
                  <a:pt x="66" y="90"/>
                  <a:pt x="66" y="90"/>
                  <a:pt x="66" y="90"/>
                </a:cubicBezTo>
                <a:cubicBezTo>
                  <a:pt x="89" y="90"/>
                  <a:pt x="89" y="90"/>
                  <a:pt x="89" y="90"/>
                </a:cubicBezTo>
                <a:close/>
                <a:moveTo>
                  <a:pt x="136" y="38"/>
                </a:moveTo>
                <a:cubicBezTo>
                  <a:pt x="127" y="38"/>
                  <a:pt x="127" y="38"/>
                  <a:pt x="127" y="38"/>
                </a:cubicBezTo>
                <a:cubicBezTo>
                  <a:pt x="123" y="62"/>
                  <a:pt x="123" y="62"/>
                  <a:pt x="123" y="62"/>
                </a:cubicBezTo>
                <a:cubicBezTo>
                  <a:pt x="120" y="38"/>
                  <a:pt x="120" y="38"/>
                  <a:pt x="120" y="38"/>
                </a:cubicBezTo>
                <a:cubicBezTo>
                  <a:pt x="107" y="38"/>
                  <a:pt x="107" y="38"/>
                  <a:pt x="107" y="38"/>
                </a:cubicBezTo>
                <a:cubicBezTo>
                  <a:pt x="103" y="62"/>
                  <a:pt x="103" y="62"/>
                  <a:pt x="103" y="62"/>
                </a:cubicBezTo>
                <a:cubicBezTo>
                  <a:pt x="100" y="38"/>
                  <a:pt x="100" y="38"/>
                  <a:pt x="100" y="38"/>
                </a:cubicBezTo>
                <a:cubicBezTo>
                  <a:pt x="90" y="38"/>
                  <a:pt x="90" y="38"/>
                  <a:pt x="90" y="38"/>
                </a:cubicBezTo>
                <a:cubicBezTo>
                  <a:pt x="96" y="90"/>
                  <a:pt x="96" y="90"/>
                  <a:pt x="96" y="90"/>
                </a:cubicBezTo>
                <a:cubicBezTo>
                  <a:pt x="108" y="90"/>
                  <a:pt x="108" y="90"/>
                  <a:pt x="108" y="90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6" y="90"/>
                  <a:pt x="116" y="90"/>
                  <a:pt x="116" y="90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36" y="38"/>
                  <a:pt x="136" y="38"/>
                  <a:pt x="136" y="38"/>
                </a:cubicBezTo>
                <a:close/>
                <a:moveTo>
                  <a:pt x="138" y="70"/>
                </a:moveTo>
                <a:cubicBezTo>
                  <a:pt x="138" y="81"/>
                  <a:pt x="138" y="81"/>
                  <a:pt x="138" y="81"/>
                </a:cubicBezTo>
                <a:cubicBezTo>
                  <a:pt x="138" y="88"/>
                  <a:pt x="142" y="91"/>
                  <a:pt x="150" y="91"/>
                </a:cubicBezTo>
                <a:cubicBezTo>
                  <a:pt x="159" y="91"/>
                  <a:pt x="164" y="87"/>
                  <a:pt x="164" y="81"/>
                </a:cubicBezTo>
                <a:cubicBezTo>
                  <a:pt x="164" y="74"/>
                  <a:pt x="164" y="74"/>
                  <a:pt x="164" y="74"/>
                </a:cubicBezTo>
                <a:cubicBezTo>
                  <a:pt x="164" y="72"/>
                  <a:pt x="163" y="69"/>
                  <a:pt x="162" y="68"/>
                </a:cubicBezTo>
                <a:cubicBezTo>
                  <a:pt x="160" y="66"/>
                  <a:pt x="157" y="63"/>
                  <a:pt x="153" y="58"/>
                </a:cubicBezTo>
                <a:cubicBezTo>
                  <a:pt x="150" y="55"/>
                  <a:pt x="149" y="53"/>
                  <a:pt x="149" y="51"/>
                </a:cubicBezTo>
                <a:cubicBezTo>
                  <a:pt x="148" y="48"/>
                  <a:pt x="148" y="48"/>
                  <a:pt x="148" y="48"/>
                </a:cubicBezTo>
                <a:cubicBezTo>
                  <a:pt x="148" y="46"/>
                  <a:pt x="149" y="45"/>
                  <a:pt x="150" y="45"/>
                </a:cubicBezTo>
                <a:cubicBezTo>
                  <a:pt x="152" y="45"/>
                  <a:pt x="152" y="45"/>
                  <a:pt x="152" y="46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63" y="56"/>
                  <a:pt x="163" y="56"/>
                  <a:pt x="163" y="56"/>
                </a:cubicBezTo>
                <a:cubicBezTo>
                  <a:pt x="163" y="47"/>
                  <a:pt x="163" y="47"/>
                  <a:pt x="163" y="47"/>
                </a:cubicBezTo>
                <a:cubicBezTo>
                  <a:pt x="163" y="41"/>
                  <a:pt x="159" y="38"/>
                  <a:pt x="151" y="38"/>
                </a:cubicBezTo>
                <a:cubicBezTo>
                  <a:pt x="142" y="38"/>
                  <a:pt x="138" y="41"/>
                  <a:pt x="138" y="48"/>
                </a:cubicBezTo>
                <a:cubicBezTo>
                  <a:pt x="138" y="54"/>
                  <a:pt x="138" y="54"/>
                  <a:pt x="138" y="54"/>
                </a:cubicBezTo>
                <a:cubicBezTo>
                  <a:pt x="138" y="56"/>
                  <a:pt x="138" y="57"/>
                  <a:pt x="139" y="59"/>
                </a:cubicBezTo>
                <a:cubicBezTo>
                  <a:pt x="140" y="61"/>
                  <a:pt x="144" y="64"/>
                  <a:pt x="148" y="69"/>
                </a:cubicBezTo>
                <a:cubicBezTo>
                  <a:pt x="151" y="71"/>
                  <a:pt x="152" y="73"/>
                  <a:pt x="152" y="75"/>
                </a:cubicBezTo>
                <a:cubicBezTo>
                  <a:pt x="152" y="82"/>
                  <a:pt x="152" y="82"/>
                  <a:pt x="152" y="82"/>
                </a:cubicBezTo>
                <a:cubicBezTo>
                  <a:pt x="152" y="83"/>
                  <a:pt x="152" y="83"/>
                  <a:pt x="150" y="83"/>
                </a:cubicBezTo>
                <a:cubicBezTo>
                  <a:pt x="149" y="83"/>
                  <a:pt x="148" y="83"/>
                  <a:pt x="148" y="82"/>
                </a:cubicBezTo>
                <a:cubicBezTo>
                  <a:pt x="148" y="70"/>
                  <a:pt x="148" y="70"/>
                  <a:pt x="148" y="70"/>
                </a:cubicBezTo>
                <a:cubicBezTo>
                  <a:pt x="138" y="70"/>
                  <a:pt x="138" y="70"/>
                  <a:pt x="138" y="70"/>
                </a:cubicBezTo>
                <a:close/>
                <a:moveTo>
                  <a:pt x="206" y="12"/>
                </a:moveTo>
                <a:cubicBezTo>
                  <a:pt x="206" y="192"/>
                  <a:pt x="206" y="192"/>
                  <a:pt x="206" y="192"/>
                </a:cubicBezTo>
                <a:cubicBezTo>
                  <a:pt x="206" y="196"/>
                  <a:pt x="209" y="200"/>
                  <a:pt x="213" y="200"/>
                </a:cubicBezTo>
                <a:cubicBezTo>
                  <a:pt x="217" y="200"/>
                  <a:pt x="220" y="196"/>
                  <a:pt x="220" y="192"/>
                </a:cubicBezTo>
                <a:cubicBezTo>
                  <a:pt x="220" y="12"/>
                  <a:pt x="220" y="12"/>
                  <a:pt x="220" y="12"/>
                </a:cubicBezTo>
                <a:cubicBezTo>
                  <a:pt x="220" y="8"/>
                  <a:pt x="217" y="4"/>
                  <a:pt x="213" y="4"/>
                </a:cubicBezTo>
                <a:cubicBezTo>
                  <a:pt x="209" y="4"/>
                  <a:pt x="206" y="8"/>
                  <a:pt x="206" y="12"/>
                </a:cubicBezTo>
                <a:close/>
                <a:moveTo>
                  <a:pt x="182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91"/>
                  <a:pt x="15" y="191"/>
                  <a:pt x="15" y="191"/>
                </a:cubicBezTo>
                <a:cubicBezTo>
                  <a:pt x="15" y="191"/>
                  <a:pt x="15" y="191"/>
                  <a:pt x="15" y="191"/>
                </a:cubicBezTo>
                <a:cubicBezTo>
                  <a:pt x="15" y="200"/>
                  <a:pt x="17" y="205"/>
                  <a:pt x="20" y="208"/>
                </a:cubicBezTo>
                <a:cubicBezTo>
                  <a:pt x="23" y="211"/>
                  <a:pt x="29" y="213"/>
                  <a:pt x="35" y="213"/>
                </a:cubicBezTo>
                <a:cubicBezTo>
                  <a:pt x="35" y="213"/>
                  <a:pt x="35" y="213"/>
                  <a:pt x="35" y="213"/>
                </a:cubicBezTo>
                <a:cubicBezTo>
                  <a:pt x="188" y="213"/>
                  <a:pt x="188" y="213"/>
                  <a:pt x="188" y="213"/>
                </a:cubicBezTo>
                <a:cubicBezTo>
                  <a:pt x="184" y="207"/>
                  <a:pt x="181" y="200"/>
                  <a:pt x="182" y="190"/>
                </a:cubicBezTo>
                <a:cubicBezTo>
                  <a:pt x="182" y="190"/>
                  <a:pt x="182" y="190"/>
                  <a:pt x="182" y="190"/>
                </a:cubicBezTo>
                <a:lnTo>
                  <a:pt x="182" y="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02004" y="1829356"/>
            <a:ext cx="283532" cy="282253"/>
          </a:xfrm>
          <a:prstGeom prst="ellipse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加号 17"/>
          <p:cNvSpPr/>
          <p:nvPr/>
        </p:nvSpPr>
        <p:spPr>
          <a:xfrm>
            <a:off x="637751" y="1864010"/>
            <a:ext cx="214477" cy="213511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073187" y="1846906"/>
            <a:ext cx="283532" cy="282253"/>
          </a:xfrm>
          <a:prstGeom prst="ellipse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加号 19"/>
          <p:cNvSpPr/>
          <p:nvPr/>
        </p:nvSpPr>
        <p:spPr>
          <a:xfrm>
            <a:off x="3108933" y="1881560"/>
            <a:ext cx="214477" cy="213511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02004" y="2533944"/>
            <a:ext cx="283532" cy="282253"/>
          </a:xfrm>
          <a:prstGeom prst="ellipse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加号 21"/>
          <p:cNvSpPr/>
          <p:nvPr/>
        </p:nvSpPr>
        <p:spPr>
          <a:xfrm>
            <a:off x="637751" y="2568598"/>
            <a:ext cx="214477" cy="213511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073187" y="2533944"/>
            <a:ext cx="283532" cy="282253"/>
          </a:xfrm>
          <a:prstGeom prst="ellipse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加号 23"/>
          <p:cNvSpPr/>
          <p:nvPr/>
        </p:nvSpPr>
        <p:spPr>
          <a:xfrm>
            <a:off x="3108933" y="2568598"/>
            <a:ext cx="214477" cy="213511"/>
          </a:xfrm>
          <a:prstGeom prst="mathPlu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 sz="1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 Placeholder 2"/>
          <p:cNvSpPr txBox="1"/>
          <p:nvPr/>
        </p:nvSpPr>
        <p:spPr>
          <a:xfrm>
            <a:off x="896793" y="1817500"/>
            <a:ext cx="1727458" cy="249350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TextBox 104"/>
          <p:cNvSpPr txBox="1"/>
          <p:nvPr/>
        </p:nvSpPr>
        <p:spPr>
          <a:xfrm>
            <a:off x="952509" y="2066850"/>
            <a:ext cx="15458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27" name="Text Placeholder 2"/>
          <p:cNvSpPr txBox="1"/>
          <p:nvPr/>
        </p:nvSpPr>
        <p:spPr>
          <a:xfrm>
            <a:off x="3397679" y="1817500"/>
            <a:ext cx="1727458" cy="249350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TextBox 104"/>
          <p:cNvSpPr txBox="1"/>
          <p:nvPr/>
        </p:nvSpPr>
        <p:spPr>
          <a:xfrm>
            <a:off x="3453396" y="2066850"/>
            <a:ext cx="15458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29" name="Text Placeholder 2"/>
          <p:cNvSpPr txBox="1"/>
          <p:nvPr/>
        </p:nvSpPr>
        <p:spPr>
          <a:xfrm>
            <a:off x="3397679" y="2487853"/>
            <a:ext cx="1727458" cy="249350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TextBox 104"/>
          <p:cNvSpPr txBox="1"/>
          <p:nvPr/>
        </p:nvSpPr>
        <p:spPr>
          <a:xfrm>
            <a:off x="3453396" y="2737203"/>
            <a:ext cx="15458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31" name="Text Placeholder 2"/>
          <p:cNvSpPr txBox="1"/>
          <p:nvPr/>
        </p:nvSpPr>
        <p:spPr>
          <a:xfrm>
            <a:off x="893188" y="2487853"/>
            <a:ext cx="1727458" cy="249350"/>
          </a:xfrm>
          <a:prstGeom prst="rect">
            <a:avLst/>
          </a:prstGeom>
          <a:noFill/>
        </p:spPr>
        <p:txBody>
          <a:bodyPr vert="horz" lIns="67391" tIns="33696" rIns="67391" bIns="33696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zh-CN" altLang="en-US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sz="1300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32" name="TextBox 104"/>
          <p:cNvSpPr txBox="1"/>
          <p:nvPr/>
        </p:nvSpPr>
        <p:spPr>
          <a:xfrm>
            <a:off x="948905" y="2737203"/>
            <a:ext cx="154586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900" dirty="0">
                <a:solidFill>
                  <a:srgbClr val="262626"/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sz="900" dirty="0">
              <a:solidFill>
                <a:srgbClr val="262626"/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5100">
        <p14:pan dir="u"/>
      </p:transition>
    </mc:Choice>
    <mc:Fallback>
      <p:transition spd="slow" advTm="51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68226" y="287970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" name="Oval 3"/>
          <p:cNvSpPr/>
          <p:nvPr/>
        </p:nvSpPr>
        <p:spPr bwMode="auto">
          <a:xfrm>
            <a:off x="3969581" y="2910281"/>
            <a:ext cx="1161177" cy="1155943"/>
          </a:xfrm>
          <a:prstGeom prst="ellipse">
            <a:avLst/>
          </a:prstGeom>
          <a:solidFill>
            <a:srgbClr val="17B59E"/>
          </a:solidFill>
          <a:ln w="57150">
            <a:solidFill>
              <a:schemeClr val="bg1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3" name="Freeform 16"/>
          <p:cNvSpPr>
            <a:spLocks noEditPoints="1"/>
          </p:cNvSpPr>
          <p:nvPr/>
        </p:nvSpPr>
        <p:spPr bwMode="auto">
          <a:xfrm>
            <a:off x="4249752" y="3143206"/>
            <a:ext cx="600835" cy="690092"/>
          </a:xfrm>
          <a:custGeom>
            <a:avLst/>
            <a:gdLst>
              <a:gd name="T0" fmla="*/ 396 w 792"/>
              <a:gd name="T1" fmla="*/ 85 h 914"/>
              <a:gd name="T2" fmla="*/ 395 w 792"/>
              <a:gd name="T3" fmla="*/ 10 h 914"/>
              <a:gd name="T4" fmla="*/ 547 w 792"/>
              <a:gd name="T5" fmla="*/ 166 h 914"/>
              <a:gd name="T6" fmla="*/ 615 w 792"/>
              <a:gd name="T7" fmla="*/ 329 h 914"/>
              <a:gd name="T8" fmla="*/ 626 w 792"/>
              <a:gd name="T9" fmla="*/ 424 h 914"/>
              <a:gd name="T10" fmla="*/ 573 w 792"/>
              <a:gd name="T11" fmla="*/ 499 h 914"/>
              <a:gd name="T12" fmla="*/ 567 w 792"/>
              <a:gd name="T13" fmla="*/ 668 h 914"/>
              <a:gd name="T14" fmla="*/ 763 w 792"/>
              <a:gd name="T15" fmla="*/ 914 h 914"/>
              <a:gd name="T16" fmla="*/ 395 w 792"/>
              <a:gd name="T17" fmla="*/ 847 h 914"/>
              <a:gd name="T18" fmla="*/ 453 w 792"/>
              <a:gd name="T19" fmla="*/ 775 h 914"/>
              <a:gd name="T20" fmla="*/ 574 w 792"/>
              <a:gd name="T21" fmla="*/ 699 h 914"/>
              <a:gd name="T22" fmla="*/ 399 w 792"/>
              <a:gd name="T23" fmla="*/ 820 h 914"/>
              <a:gd name="T24" fmla="*/ 395 w 792"/>
              <a:gd name="T25" fmla="*/ 786 h 914"/>
              <a:gd name="T26" fmla="*/ 518 w 792"/>
              <a:gd name="T27" fmla="*/ 665 h 914"/>
              <a:gd name="T28" fmla="*/ 396 w 792"/>
              <a:gd name="T29" fmla="*/ 629 h 914"/>
              <a:gd name="T30" fmla="*/ 395 w 792"/>
              <a:gd name="T31" fmla="*/ 604 h 914"/>
              <a:gd name="T32" fmla="*/ 556 w 792"/>
              <a:gd name="T33" fmla="*/ 480 h 914"/>
              <a:gd name="T34" fmla="*/ 595 w 792"/>
              <a:gd name="T35" fmla="*/ 343 h 914"/>
              <a:gd name="T36" fmla="*/ 531 w 792"/>
              <a:gd name="T37" fmla="*/ 440 h 914"/>
              <a:gd name="T38" fmla="*/ 550 w 792"/>
              <a:gd name="T39" fmla="*/ 336 h 914"/>
              <a:gd name="T40" fmla="*/ 529 w 792"/>
              <a:gd name="T41" fmla="*/ 238 h 914"/>
              <a:gd name="T42" fmla="*/ 475 w 792"/>
              <a:gd name="T43" fmla="*/ 217 h 914"/>
              <a:gd name="T44" fmla="*/ 395 w 792"/>
              <a:gd name="T45" fmla="*/ 82 h 914"/>
              <a:gd name="T46" fmla="*/ 3 w 792"/>
              <a:gd name="T47" fmla="*/ 836 h 914"/>
              <a:gd name="T48" fmla="*/ 285 w 792"/>
              <a:gd name="T49" fmla="*/ 588 h 914"/>
              <a:gd name="T50" fmla="*/ 188 w 792"/>
              <a:gd name="T51" fmla="*/ 475 h 914"/>
              <a:gd name="T52" fmla="*/ 165 w 792"/>
              <a:gd name="T53" fmla="*/ 367 h 914"/>
              <a:gd name="T54" fmla="*/ 176 w 792"/>
              <a:gd name="T55" fmla="*/ 318 h 914"/>
              <a:gd name="T56" fmla="*/ 246 w 792"/>
              <a:gd name="T57" fmla="*/ 69 h 914"/>
              <a:gd name="T58" fmla="*/ 263 w 792"/>
              <a:gd name="T59" fmla="*/ 53 h 914"/>
              <a:gd name="T60" fmla="*/ 395 w 792"/>
              <a:gd name="T61" fmla="*/ 243 h 914"/>
              <a:gd name="T62" fmla="*/ 264 w 792"/>
              <a:gd name="T63" fmla="*/ 238 h 914"/>
              <a:gd name="T64" fmla="*/ 244 w 792"/>
              <a:gd name="T65" fmla="*/ 342 h 914"/>
              <a:gd name="T66" fmla="*/ 236 w 792"/>
              <a:gd name="T67" fmla="*/ 420 h 914"/>
              <a:gd name="T68" fmla="*/ 195 w 792"/>
              <a:gd name="T69" fmla="*/ 344 h 914"/>
              <a:gd name="T70" fmla="*/ 395 w 792"/>
              <a:gd name="T71" fmla="*/ 604 h 914"/>
              <a:gd name="T72" fmla="*/ 311 w 792"/>
              <a:gd name="T73" fmla="*/ 606 h 914"/>
              <a:gd name="T74" fmla="*/ 395 w 792"/>
              <a:gd name="T75" fmla="*/ 786 h 914"/>
              <a:gd name="T76" fmla="*/ 268 w 792"/>
              <a:gd name="T77" fmla="*/ 674 h 914"/>
              <a:gd name="T78" fmla="*/ 215 w 792"/>
              <a:gd name="T79" fmla="*/ 696 h 914"/>
              <a:gd name="T80" fmla="*/ 340 w 792"/>
              <a:gd name="T81" fmla="*/ 783 h 914"/>
              <a:gd name="T82" fmla="*/ 395 w 792"/>
              <a:gd name="T83" fmla="*/ 914 h 914"/>
              <a:gd name="T84" fmla="*/ 395 w 792"/>
              <a:gd name="T85" fmla="*/ 50 h 914"/>
              <a:gd name="T86" fmla="*/ 360 w 792"/>
              <a:gd name="T87" fmla="*/ 17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92" h="914">
                <a:moveTo>
                  <a:pt x="395" y="82"/>
                </a:moveTo>
                <a:cubicBezTo>
                  <a:pt x="395" y="83"/>
                  <a:pt x="395" y="84"/>
                  <a:pt x="396" y="85"/>
                </a:cubicBezTo>
                <a:cubicBezTo>
                  <a:pt x="402" y="73"/>
                  <a:pt x="401" y="61"/>
                  <a:pt x="395" y="50"/>
                </a:cubicBezTo>
                <a:cubicBezTo>
                  <a:pt x="395" y="10"/>
                  <a:pt x="395" y="10"/>
                  <a:pt x="395" y="10"/>
                </a:cubicBezTo>
                <a:cubicBezTo>
                  <a:pt x="483" y="0"/>
                  <a:pt x="549" y="69"/>
                  <a:pt x="521" y="140"/>
                </a:cubicBezTo>
                <a:cubicBezTo>
                  <a:pt x="531" y="148"/>
                  <a:pt x="540" y="157"/>
                  <a:pt x="547" y="166"/>
                </a:cubicBezTo>
                <a:cubicBezTo>
                  <a:pt x="582" y="207"/>
                  <a:pt x="608" y="265"/>
                  <a:pt x="615" y="329"/>
                </a:cubicBezTo>
                <a:cubicBezTo>
                  <a:pt x="615" y="329"/>
                  <a:pt x="615" y="329"/>
                  <a:pt x="615" y="329"/>
                </a:cubicBezTo>
                <a:cubicBezTo>
                  <a:pt x="621" y="340"/>
                  <a:pt x="625" y="353"/>
                  <a:pt x="627" y="367"/>
                </a:cubicBezTo>
                <a:cubicBezTo>
                  <a:pt x="630" y="385"/>
                  <a:pt x="630" y="406"/>
                  <a:pt x="626" y="424"/>
                </a:cubicBezTo>
                <a:cubicBezTo>
                  <a:pt x="622" y="444"/>
                  <a:pt x="615" y="462"/>
                  <a:pt x="604" y="475"/>
                </a:cubicBezTo>
                <a:cubicBezTo>
                  <a:pt x="596" y="486"/>
                  <a:pt x="585" y="495"/>
                  <a:pt x="573" y="499"/>
                </a:cubicBezTo>
                <a:cubicBezTo>
                  <a:pt x="557" y="535"/>
                  <a:pt x="535" y="566"/>
                  <a:pt x="507" y="588"/>
                </a:cubicBezTo>
                <a:cubicBezTo>
                  <a:pt x="511" y="623"/>
                  <a:pt x="525" y="651"/>
                  <a:pt x="567" y="668"/>
                </a:cubicBezTo>
                <a:cubicBezTo>
                  <a:pt x="661" y="708"/>
                  <a:pt x="792" y="718"/>
                  <a:pt x="790" y="836"/>
                </a:cubicBezTo>
                <a:cubicBezTo>
                  <a:pt x="789" y="861"/>
                  <a:pt x="779" y="888"/>
                  <a:pt x="763" y="914"/>
                </a:cubicBezTo>
                <a:cubicBezTo>
                  <a:pt x="395" y="914"/>
                  <a:pt x="395" y="914"/>
                  <a:pt x="395" y="914"/>
                </a:cubicBezTo>
                <a:cubicBezTo>
                  <a:pt x="395" y="847"/>
                  <a:pt x="395" y="847"/>
                  <a:pt x="395" y="847"/>
                </a:cubicBezTo>
                <a:cubicBezTo>
                  <a:pt x="396" y="851"/>
                  <a:pt x="397" y="856"/>
                  <a:pt x="397" y="860"/>
                </a:cubicBezTo>
                <a:cubicBezTo>
                  <a:pt x="401" y="837"/>
                  <a:pt x="430" y="790"/>
                  <a:pt x="453" y="775"/>
                </a:cubicBezTo>
                <a:cubicBezTo>
                  <a:pt x="479" y="790"/>
                  <a:pt x="489" y="819"/>
                  <a:pt x="504" y="838"/>
                </a:cubicBezTo>
                <a:cubicBezTo>
                  <a:pt x="531" y="811"/>
                  <a:pt x="557" y="741"/>
                  <a:pt x="574" y="699"/>
                </a:cubicBezTo>
                <a:cubicBezTo>
                  <a:pt x="558" y="695"/>
                  <a:pt x="544" y="687"/>
                  <a:pt x="532" y="677"/>
                </a:cubicBezTo>
                <a:cubicBezTo>
                  <a:pt x="485" y="727"/>
                  <a:pt x="439" y="766"/>
                  <a:pt x="399" y="820"/>
                </a:cubicBezTo>
                <a:cubicBezTo>
                  <a:pt x="398" y="818"/>
                  <a:pt x="396" y="817"/>
                  <a:pt x="395" y="816"/>
                </a:cubicBezTo>
                <a:cubicBezTo>
                  <a:pt x="395" y="786"/>
                  <a:pt x="395" y="786"/>
                  <a:pt x="395" y="786"/>
                </a:cubicBezTo>
                <a:cubicBezTo>
                  <a:pt x="396" y="787"/>
                  <a:pt x="397" y="788"/>
                  <a:pt x="399" y="789"/>
                </a:cubicBezTo>
                <a:cubicBezTo>
                  <a:pt x="433" y="752"/>
                  <a:pt x="467" y="728"/>
                  <a:pt x="518" y="665"/>
                </a:cubicBezTo>
                <a:cubicBezTo>
                  <a:pt x="501" y="648"/>
                  <a:pt x="490" y="626"/>
                  <a:pt x="484" y="605"/>
                </a:cubicBezTo>
                <a:cubicBezTo>
                  <a:pt x="458" y="620"/>
                  <a:pt x="429" y="629"/>
                  <a:pt x="396" y="629"/>
                </a:cubicBezTo>
                <a:cubicBezTo>
                  <a:pt x="395" y="629"/>
                  <a:pt x="395" y="629"/>
                  <a:pt x="395" y="629"/>
                </a:cubicBezTo>
                <a:cubicBezTo>
                  <a:pt x="395" y="604"/>
                  <a:pt x="395" y="604"/>
                  <a:pt x="395" y="604"/>
                </a:cubicBezTo>
                <a:cubicBezTo>
                  <a:pt x="395" y="604"/>
                  <a:pt x="396" y="604"/>
                  <a:pt x="396" y="604"/>
                </a:cubicBezTo>
                <a:cubicBezTo>
                  <a:pt x="471" y="604"/>
                  <a:pt x="526" y="551"/>
                  <a:pt x="556" y="480"/>
                </a:cubicBezTo>
                <a:cubicBezTo>
                  <a:pt x="600" y="472"/>
                  <a:pt x="618" y="391"/>
                  <a:pt x="597" y="344"/>
                </a:cubicBezTo>
                <a:cubicBezTo>
                  <a:pt x="596" y="343"/>
                  <a:pt x="596" y="343"/>
                  <a:pt x="595" y="343"/>
                </a:cubicBezTo>
                <a:cubicBezTo>
                  <a:pt x="566" y="324"/>
                  <a:pt x="557" y="411"/>
                  <a:pt x="557" y="420"/>
                </a:cubicBezTo>
                <a:cubicBezTo>
                  <a:pt x="556" y="451"/>
                  <a:pt x="523" y="461"/>
                  <a:pt x="531" y="440"/>
                </a:cubicBezTo>
                <a:cubicBezTo>
                  <a:pt x="538" y="418"/>
                  <a:pt x="548" y="385"/>
                  <a:pt x="549" y="342"/>
                </a:cubicBezTo>
                <a:cubicBezTo>
                  <a:pt x="549" y="340"/>
                  <a:pt x="550" y="338"/>
                  <a:pt x="550" y="336"/>
                </a:cubicBezTo>
                <a:cubicBezTo>
                  <a:pt x="550" y="304"/>
                  <a:pt x="543" y="271"/>
                  <a:pt x="530" y="239"/>
                </a:cubicBezTo>
                <a:cubicBezTo>
                  <a:pt x="530" y="239"/>
                  <a:pt x="530" y="239"/>
                  <a:pt x="529" y="238"/>
                </a:cubicBezTo>
                <a:cubicBezTo>
                  <a:pt x="516" y="219"/>
                  <a:pt x="507" y="209"/>
                  <a:pt x="476" y="217"/>
                </a:cubicBezTo>
                <a:cubicBezTo>
                  <a:pt x="475" y="217"/>
                  <a:pt x="475" y="217"/>
                  <a:pt x="475" y="217"/>
                </a:cubicBezTo>
                <a:cubicBezTo>
                  <a:pt x="445" y="231"/>
                  <a:pt x="419" y="239"/>
                  <a:pt x="395" y="243"/>
                </a:cubicBezTo>
                <a:lnTo>
                  <a:pt x="395" y="82"/>
                </a:lnTo>
                <a:close/>
                <a:moveTo>
                  <a:pt x="29" y="914"/>
                </a:moveTo>
                <a:cubicBezTo>
                  <a:pt x="14" y="888"/>
                  <a:pt x="3" y="861"/>
                  <a:pt x="3" y="836"/>
                </a:cubicBezTo>
                <a:cubicBezTo>
                  <a:pt x="0" y="718"/>
                  <a:pt x="132" y="708"/>
                  <a:pt x="226" y="668"/>
                </a:cubicBezTo>
                <a:cubicBezTo>
                  <a:pt x="267" y="651"/>
                  <a:pt x="282" y="623"/>
                  <a:pt x="285" y="588"/>
                </a:cubicBezTo>
                <a:cubicBezTo>
                  <a:pt x="257" y="566"/>
                  <a:pt x="235" y="535"/>
                  <a:pt x="219" y="499"/>
                </a:cubicBezTo>
                <a:cubicBezTo>
                  <a:pt x="207" y="495"/>
                  <a:pt x="197" y="486"/>
                  <a:pt x="188" y="475"/>
                </a:cubicBezTo>
                <a:cubicBezTo>
                  <a:pt x="178" y="462"/>
                  <a:pt x="170" y="444"/>
                  <a:pt x="166" y="424"/>
                </a:cubicBezTo>
                <a:cubicBezTo>
                  <a:pt x="163" y="406"/>
                  <a:pt x="162" y="385"/>
                  <a:pt x="165" y="367"/>
                </a:cubicBezTo>
                <a:cubicBezTo>
                  <a:pt x="167" y="354"/>
                  <a:pt x="171" y="341"/>
                  <a:pt x="176" y="330"/>
                </a:cubicBezTo>
                <a:cubicBezTo>
                  <a:pt x="176" y="327"/>
                  <a:pt x="176" y="323"/>
                  <a:pt x="176" y="318"/>
                </a:cubicBezTo>
                <a:cubicBezTo>
                  <a:pt x="180" y="263"/>
                  <a:pt x="205" y="208"/>
                  <a:pt x="240" y="168"/>
                </a:cubicBezTo>
                <a:cubicBezTo>
                  <a:pt x="230" y="138"/>
                  <a:pt x="232" y="103"/>
                  <a:pt x="246" y="69"/>
                </a:cubicBezTo>
                <a:cubicBezTo>
                  <a:pt x="258" y="99"/>
                  <a:pt x="267" y="119"/>
                  <a:pt x="296" y="118"/>
                </a:cubicBezTo>
                <a:cubicBezTo>
                  <a:pt x="297" y="88"/>
                  <a:pt x="289" y="71"/>
                  <a:pt x="263" y="53"/>
                </a:cubicBezTo>
                <a:cubicBezTo>
                  <a:pt x="265" y="24"/>
                  <a:pt x="364" y="0"/>
                  <a:pt x="395" y="82"/>
                </a:cubicBezTo>
                <a:cubicBezTo>
                  <a:pt x="395" y="243"/>
                  <a:pt x="395" y="243"/>
                  <a:pt x="395" y="243"/>
                </a:cubicBezTo>
                <a:cubicBezTo>
                  <a:pt x="344" y="252"/>
                  <a:pt x="305" y="242"/>
                  <a:pt x="278" y="221"/>
                </a:cubicBezTo>
                <a:cubicBezTo>
                  <a:pt x="273" y="226"/>
                  <a:pt x="268" y="231"/>
                  <a:pt x="264" y="238"/>
                </a:cubicBezTo>
                <a:cubicBezTo>
                  <a:pt x="250" y="270"/>
                  <a:pt x="242" y="306"/>
                  <a:pt x="243" y="339"/>
                </a:cubicBezTo>
                <a:cubicBezTo>
                  <a:pt x="243" y="340"/>
                  <a:pt x="244" y="341"/>
                  <a:pt x="244" y="342"/>
                </a:cubicBezTo>
                <a:cubicBezTo>
                  <a:pt x="245" y="385"/>
                  <a:pt x="255" y="418"/>
                  <a:pt x="262" y="440"/>
                </a:cubicBezTo>
                <a:cubicBezTo>
                  <a:pt x="270" y="461"/>
                  <a:pt x="237" y="451"/>
                  <a:pt x="236" y="420"/>
                </a:cubicBezTo>
                <a:cubicBezTo>
                  <a:pt x="236" y="411"/>
                  <a:pt x="227" y="324"/>
                  <a:pt x="198" y="343"/>
                </a:cubicBezTo>
                <a:cubicBezTo>
                  <a:pt x="197" y="343"/>
                  <a:pt x="196" y="344"/>
                  <a:pt x="195" y="344"/>
                </a:cubicBezTo>
                <a:cubicBezTo>
                  <a:pt x="174" y="392"/>
                  <a:pt x="192" y="473"/>
                  <a:pt x="236" y="480"/>
                </a:cubicBezTo>
                <a:cubicBezTo>
                  <a:pt x="266" y="550"/>
                  <a:pt x="320" y="603"/>
                  <a:pt x="395" y="604"/>
                </a:cubicBezTo>
                <a:cubicBezTo>
                  <a:pt x="395" y="629"/>
                  <a:pt x="395" y="629"/>
                  <a:pt x="395" y="629"/>
                </a:cubicBezTo>
                <a:cubicBezTo>
                  <a:pt x="364" y="629"/>
                  <a:pt x="336" y="621"/>
                  <a:pt x="311" y="606"/>
                </a:cubicBezTo>
                <a:cubicBezTo>
                  <a:pt x="305" y="624"/>
                  <a:pt x="294" y="641"/>
                  <a:pt x="280" y="657"/>
                </a:cubicBezTo>
                <a:cubicBezTo>
                  <a:pt x="328" y="725"/>
                  <a:pt x="365" y="766"/>
                  <a:pt x="395" y="786"/>
                </a:cubicBezTo>
                <a:cubicBezTo>
                  <a:pt x="395" y="816"/>
                  <a:pt x="395" y="816"/>
                  <a:pt x="395" y="816"/>
                </a:cubicBezTo>
                <a:cubicBezTo>
                  <a:pt x="357" y="783"/>
                  <a:pt x="300" y="719"/>
                  <a:pt x="268" y="674"/>
                </a:cubicBezTo>
                <a:cubicBezTo>
                  <a:pt x="267" y="673"/>
                  <a:pt x="267" y="671"/>
                  <a:pt x="266" y="669"/>
                </a:cubicBezTo>
                <a:cubicBezTo>
                  <a:pt x="251" y="682"/>
                  <a:pt x="233" y="692"/>
                  <a:pt x="215" y="696"/>
                </a:cubicBezTo>
                <a:cubicBezTo>
                  <a:pt x="229" y="754"/>
                  <a:pt x="274" y="818"/>
                  <a:pt x="291" y="839"/>
                </a:cubicBezTo>
                <a:cubicBezTo>
                  <a:pt x="307" y="818"/>
                  <a:pt x="315" y="795"/>
                  <a:pt x="340" y="783"/>
                </a:cubicBezTo>
                <a:cubicBezTo>
                  <a:pt x="351" y="794"/>
                  <a:pt x="385" y="818"/>
                  <a:pt x="395" y="847"/>
                </a:cubicBezTo>
                <a:cubicBezTo>
                  <a:pt x="395" y="914"/>
                  <a:pt x="395" y="914"/>
                  <a:pt x="395" y="914"/>
                </a:cubicBezTo>
                <a:cubicBezTo>
                  <a:pt x="29" y="914"/>
                  <a:pt x="29" y="914"/>
                  <a:pt x="29" y="914"/>
                </a:cubicBezTo>
                <a:close/>
                <a:moveTo>
                  <a:pt x="395" y="50"/>
                </a:moveTo>
                <a:cubicBezTo>
                  <a:pt x="395" y="10"/>
                  <a:pt x="395" y="10"/>
                  <a:pt x="395" y="10"/>
                </a:cubicBezTo>
                <a:cubicBezTo>
                  <a:pt x="384" y="11"/>
                  <a:pt x="372" y="13"/>
                  <a:pt x="360" y="17"/>
                </a:cubicBezTo>
                <a:cubicBezTo>
                  <a:pt x="375" y="25"/>
                  <a:pt x="388" y="37"/>
                  <a:pt x="395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微软雅黑" panose="020B0503020204020204" pitchFamily="34" charset="-122"/>
            </a:endParaRPr>
          </a:p>
        </p:txBody>
      </p:sp>
      <p:cxnSp>
        <p:nvCxnSpPr>
          <p:cNvPr id="4" name="Straight Connector 6"/>
          <p:cNvCxnSpPr/>
          <p:nvPr/>
        </p:nvCxnSpPr>
        <p:spPr>
          <a:xfrm>
            <a:off x="5203332" y="3488252"/>
            <a:ext cx="653162" cy="0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10"/>
          <p:cNvCxnSpPr/>
          <p:nvPr/>
        </p:nvCxnSpPr>
        <p:spPr>
          <a:xfrm flipV="1">
            <a:off x="5856494" y="1754337"/>
            <a:ext cx="1306324" cy="1733915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8"/>
          <p:cNvCxnSpPr/>
          <p:nvPr/>
        </p:nvCxnSpPr>
        <p:spPr>
          <a:xfrm flipH="1">
            <a:off x="3243845" y="3488252"/>
            <a:ext cx="653162" cy="0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9"/>
          <p:cNvCxnSpPr/>
          <p:nvPr/>
        </p:nvCxnSpPr>
        <p:spPr>
          <a:xfrm flipH="1" flipV="1">
            <a:off x="1937522" y="1754337"/>
            <a:ext cx="1306324" cy="1733915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"/>
          <p:cNvCxnSpPr/>
          <p:nvPr/>
        </p:nvCxnSpPr>
        <p:spPr>
          <a:xfrm>
            <a:off x="5130758" y="3213578"/>
            <a:ext cx="217721" cy="0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2"/>
          <p:cNvCxnSpPr/>
          <p:nvPr/>
        </p:nvCxnSpPr>
        <p:spPr>
          <a:xfrm flipV="1">
            <a:off x="5348479" y="1754337"/>
            <a:ext cx="870882" cy="1459240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/>
          <p:cNvCxnSpPr/>
          <p:nvPr/>
        </p:nvCxnSpPr>
        <p:spPr>
          <a:xfrm flipH="1">
            <a:off x="3751860" y="3213578"/>
            <a:ext cx="217721" cy="0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6"/>
          <p:cNvCxnSpPr/>
          <p:nvPr/>
        </p:nvCxnSpPr>
        <p:spPr>
          <a:xfrm flipH="1" flipV="1">
            <a:off x="2880977" y="1754337"/>
            <a:ext cx="870882" cy="1459240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8"/>
          <p:cNvCxnSpPr/>
          <p:nvPr/>
        </p:nvCxnSpPr>
        <p:spPr>
          <a:xfrm flipV="1">
            <a:off x="4850592" y="1754904"/>
            <a:ext cx="280171" cy="1155943"/>
          </a:xfrm>
          <a:prstGeom prst="line">
            <a:avLst/>
          </a:prstGeom>
          <a:ln w="19050">
            <a:solidFill>
              <a:srgbClr val="26262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9"/>
          <p:cNvCxnSpPr/>
          <p:nvPr/>
        </p:nvCxnSpPr>
        <p:spPr>
          <a:xfrm flipH="1" flipV="1">
            <a:off x="3957490" y="1754904"/>
            <a:ext cx="280171" cy="1155943"/>
          </a:xfrm>
          <a:prstGeom prst="line">
            <a:avLst/>
          </a:prstGeom>
          <a:ln w="19050">
            <a:solidFill>
              <a:srgbClr val="1273B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30"/>
          <p:cNvSpPr/>
          <p:nvPr/>
        </p:nvSpPr>
        <p:spPr bwMode="auto">
          <a:xfrm>
            <a:off x="1489984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15" name="Freeform 24"/>
          <p:cNvSpPr>
            <a:spLocks noEditPoints="1"/>
          </p:cNvSpPr>
          <p:nvPr/>
        </p:nvSpPr>
        <p:spPr bwMode="auto">
          <a:xfrm>
            <a:off x="1671573" y="1201015"/>
            <a:ext cx="362557" cy="337148"/>
          </a:xfrm>
          <a:custGeom>
            <a:avLst/>
            <a:gdLst/>
            <a:ahLst/>
            <a:cxnLst>
              <a:cxn ang="0">
                <a:pos x="77" y="16"/>
              </a:cxn>
              <a:cxn ang="0">
                <a:pos x="77" y="21"/>
              </a:cxn>
              <a:cxn ang="0">
                <a:pos x="72" y="21"/>
              </a:cxn>
              <a:cxn ang="0">
                <a:pos x="69" y="23"/>
              </a:cxn>
              <a:cxn ang="0">
                <a:pos x="8" y="23"/>
              </a:cxn>
              <a:cxn ang="0">
                <a:pos x="5" y="21"/>
              </a:cxn>
              <a:cxn ang="0">
                <a:pos x="0" y="21"/>
              </a:cxn>
              <a:cxn ang="0">
                <a:pos x="0" y="16"/>
              </a:cxn>
              <a:cxn ang="0">
                <a:pos x="38" y="0"/>
              </a:cxn>
              <a:cxn ang="0">
                <a:pos x="77" y="16"/>
              </a:cxn>
              <a:cxn ang="0">
                <a:pos x="77" y="67"/>
              </a:cxn>
              <a:cxn ang="0">
                <a:pos x="77" y="72"/>
              </a:cxn>
              <a:cxn ang="0">
                <a:pos x="0" y="72"/>
              </a:cxn>
              <a:cxn ang="0">
                <a:pos x="0" y="67"/>
              </a:cxn>
              <a:cxn ang="0">
                <a:pos x="3" y="65"/>
              </a:cxn>
              <a:cxn ang="0">
                <a:pos x="74" y="65"/>
              </a:cxn>
              <a:cxn ang="0">
                <a:pos x="77" y="67"/>
              </a:cxn>
              <a:cxn ang="0">
                <a:pos x="20" y="26"/>
              </a:cxn>
              <a:cxn ang="0">
                <a:pos x="20" y="57"/>
              </a:cxn>
              <a:cxn ang="0">
                <a:pos x="25" y="57"/>
              </a:cxn>
              <a:cxn ang="0">
                <a:pos x="25" y="26"/>
              </a:cxn>
              <a:cxn ang="0">
                <a:pos x="36" y="26"/>
              </a:cxn>
              <a:cxn ang="0">
                <a:pos x="36" y="57"/>
              </a:cxn>
              <a:cxn ang="0">
                <a:pos x="41" y="57"/>
              </a:cxn>
              <a:cxn ang="0">
                <a:pos x="41" y="26"/>
              </a:cxn>
              <a:cxn ang="0">
                <a:pos x="51" y="26"/>
              </a:cxn>
              <a:cxn ang="0">
                <a:pos x="51" y="57"/>
              </a:cxn>
              <a:cxn ang="0">
                <a:pos x="56" y="57"/>
              </a:cxn>
              <a:cxn ang="0">
                <a:pos x="56" y="26"/>
              </a:cxn>
              <a:cxn ang="0">
                <a:pos x="67" y="26"/>
              </a:cxn>
              <a:cxn ang="0">
                <a:pos x="67" y="57"/>
              </a:cxn>
              <a:cxn ang="0">
                <a:pos x="69" y="57"/>
              </a:cxn>
              <a:cxn ang="0">
                <a:pos x="72" y="59"/>
              </a:cxn>
              <a:cxn ang="0">
                <a:pos x="72" y="62"/>
              </a:cxn>
              <a:cxn ang="0">
                <a:pos x="5" y="62"/>
              </a:cxn>
              <a:cxn ang="0">
                <a:pos x="5" y="59"/>
              </a:cxn>
              <a:cxn ang="0">
                <a:pos x="8" y="57"/>
              </a:cxn>
              <a:cxn ang="0">
                <a:pos x="10" y="57"/>
              </a:cxn>
              <a:cxn ang="0">
                <a:pos x="10" y="26"/>
              </a:cxn>
              <a:cxn ang="0">
                <a:pos x="20" y="26"/>
              </a:cxn>
            </a:cxnLst>
            <a:rect l="0" t="0" r="r" b="b"/>
            <a:pathLst>
              <a:path w="77" h="72">
                <a:moveTo>
                  <a:pt x="77" y="16"/>
                </a:moveTo>
                <a:cubicBezTo>
                  <a:pt x="77" y="21"/>
                  <a:pt x="77" y="21"/>
                  <a:pt x="77" y="21"/>
                </a:cubicBezTo>
                <a:cubicBezTo>
                  <a:pt x="72" y="21"/>
                  <a:pt x="72" y="21"/>
                  <a:pt x="72" y="21"/>
                </a:cubicBezTo>
                <a:cubicBezTo>
                  <a:pt x="72" y="22"/>
                  <a:pt x="70" y="23"/>
                  <a:pt x="69" y="23"/>
                </a:cubicBezTo>
                <a:cubicBezTo>
                  <a:pt x="8" y="23"/>
                  <a:pt x="8" y="23"/>
                  <a:pt x="8" y="23"/>
                </a:cubicBezTo>
                <a:cubicBezTo>
                  <a:pt x="6" y="23"/>
                  <a:pt x="5" y="22"/>
                  <a:pt x="5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6"/>
                  <a:pt x="0" y="16"/>
                  <a:pt x="0" y="16"/>
                </a:cubicBezTo>
                <a:cubicBezTo>
                  <a:pt x="38" y="0"/>
                  <a:pt x="38" y="0"/>
                  <a:pt x="38" y="0"/>
                </a:cubicBezTo>
                <a:lnTo>
                  <a:pt x="77" y="16"/>
                </a:lnTo>
                <a:close/>
                <a:moveTo>
                  <a:pt x="77" y="67"/>
                </a:moveTo>
                <a:cubicBezTo>
                  <a:pt x="77" y="72"/>
                  <a:pt x="77" y="72"/>
                  <a:pt x="77" y="72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6"/>
                  <a:pt x="1" y="65"/>
                  <a:pt x="3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6" y="65"/>
                  <a:pt x="77" y="66"/>
                  <a:pt x="77" y="67"/>
                </a:cubicBezTo>
                <a:close/>
                <a:moveTo>
                  <a:pt x="20" y="26"/>
                </a:moveTo>
                <a:cubicBezTo>
                  <a:pt x="20" y="57"/>
                  <a:pt x="20" y="57"/>
                  <a:pt x="20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26"/>
                  <a:pt x="25" y="26"/>
                  <a:pt x="25" y="26"/>
                </a:cubicBezTo>
                <a:cubicBezTo>
                  <a:pt x="36" y="26"/>
                  <a:pt x="36" y="26"/>
                  <a:pt x="36" y="26"/>
                </a:cubicBezTo>
                <a:cubicBezTo>
                  <a:pt x="36" y="57"/>
                  <a:pt x="36" y="57"/>
                  <a:pt x="36" y="57"/>
                </a:cubicBezTo>
                <a:cubicBezTo>
                  <a:pt x="41" y="57"/>
                  <a:pt x="41" y="57"/>
                  <a:pt x="41" y="57"/>
                </a:cubicBezTo>
                <a:cubicBezTo>
                  <a:pt x="41" y="26"/>
                  <a:pt x="41" y="26"/>
                  <a:pt x="4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1" y="57"/>
                  <a:pt x="51" y="57"/>
                  <a:pt x="51" y="57"/>
                </a:cubicBezTo>
                <a:cubicBezTo>
                  <a:pt x="56" y="57"/>
                  <a:pt x="56" y="57"/>
                  <a:pt x="56" y="57"/>
                </a:cubicBezTo>
                <a:cubicBezTo>
                  <a:pt x="56" y="26"/>
                  <a:pt x="56" y="26"/>
                  <a:pt x="56" y="26"/>
                </a:cubicBezTo>
                <a:cubicBezTo>
                  <a:pt x="67" y="26"/>
                  <a:pt x="67" y="26"/>
                  <a:pt x="67" y="26"/>
                </a:cubicBezTo>
                <a:cubicBezTo>
                  <a:pt x="67" y="57"/>
                  <a:pt x="67" y="57"/>
                  <a:pt x="67" y="57"/>
                </a:cubicBezTo>
                <a:cubicBezTo>
                  <a:pt x="69" y="57"/>
                  <a:pt x="69" y="57"/>
                  <a:pt x="69" y="57"/>
                </a:cubicBezTo>
                <a:cubicBezTo>
                  <a:pt x="70" y="57"/>
                  <a:pt x="72" y="58"/>
                  <a:pt x="72" y="59"/>
                </a:cubicBezTo>
                <a:cubicBezTo>
                  <a:pt x="72" y="62"/>
                  <a:pt x="72" y="62"/>
                  <a:pt x="72" y="62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59"/>
                  <a:pt x="5" y="59"/>
                  <a:pt x="5" y="59"/>
                </a:cubicBezTo>
                <a:cubicBezTo>
                  <a:pt x="5" y="58"/>
                  <a:pt x="6" y="57"/>
                  <a:pt x="8" y="57"/>
                </a:cubicBezTo>
                <a:cubicBezTo>
                  <a:pt x="10" y="57"/>
                  <a:pt x="10" y="57"/>
                  <a:pt x="10" y="57"/>
                </a:cubicBezTo>
                <a:cubicBezTo>
                  <a:pt x="10" y="26"/>
                  <a:pt x="10" y="26"/>
                  <a:pt x="10" y="26"/>
                </a:cubicBezTo>
                <a:lnTo>
                  <a:pt x="20" y="26"/>
                </a:lnTo>
                <a:close/>
              </a:path>
            </a:pathLst>
          </a:custGeom>
          <a:solidFill>
            <a:srgbClr val="17B59E"/>
          </a:solidFill>
          <a:ln w="9525">
            <a:solidFill>
              <a:srgbClr val="1273B8"/>
            </a:solidFill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16" name="Oval 35"/>
          <p:cNvSpPr/>
          <p:nvPr/>
        </p:nvSpPr>
        <p:spPr bwMode="auto">
          <a:xfrm>
            <a:off x="2445536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17" name="Freeform 101"/>
          <p:cNvSpPr>
            <a:spLocks noEditPoints="1"/>
          </p:cNvSpPr>
          <p:nvPr/>
        </p:nvSpPr>
        <p:spPr bwMode="auto">
          <a:xfrm>
            <a:off x="2550004" y="1197249"/>
            <a:ext cx="516801" cy="340914"/>
          </a:xfrm>
          <a:custGeom>
            <a:avLst/>
            <a:gdLst/>
            <a:ahLst/>
            <a:cxnLst>
              <a:cxn ang="0">
                <a:pos x="77" y="43"/>
              </a:cxn>
              <a:cxn ang="0">
                <a:pos x="77" y="47"/>
              </a:cxn>
              <a:cxn ang="0">
                <a:pos x="70" y="51"/>
              </a:cxn>
              <a:cxn ang="0">
                <a:pos x="6" y="51"/>
              </a:cxn>
              <a:cxn ang="0">
                <a:pos x="0" y="47"/>
              </a:cxn>
              <a:cxn ang="0">
                <a:pos x="0" y="43"/>
              </a:cxn>
              <a:cxn ang="0">
                <a:pos x="6" y="43"/>
              </a:cxn>
              <a:cxn ang="0">
                <a:pos x="70" y="43"/>
              </a:cxn>
              <a:cxn ang="0">
                <a:pos x="77" y="43"/>
              </a:cxn>
              <a:cxn ang="0">
                <a:pos x="10" y="34"/>
              </a:cxn>
              <a:cxn ang="0">
                <a:pos x="10" y="6"/>
              </a:cxn>
              <a:cxn ang="0">
                <a:pos x="16" y="0"/>
              </a:cxn>
              <a:cxn ang="0">
                <a:pos x="60" y="0"/>
              </a:cxn>
              <a:cxn ang="0">
                <a:pos x="67" y="6"/>
              </a:cxn>
              <a:cxn ang="0">
                <a:pos x="67" y="34"/>
              </a:cxn>
              <a:cxn ang="0">
                <a:pos x="60" y="41"/>
              </a:cxn>
              <a:cxn ang="0">
                <a:pos x="16" y="41"/>
              </a:cxn>
              <a:cxn ang="0">
                <a:pos x="10" y="34"/>
              </a:cxn>
              <a:cxn ang="0">
                <a:pos x="15" y="34"/>
              </a:cxn>
              <a:cxn ang="0">
                <a:pos x="16" y="36"/>
              </a:cxn>
              <a:cxn ang="0">
                <a:pos x="60" y="36"/>
              </a:cxn>
              <a:cxn ang="0">
                <a:pos x="61" y="34"/>
              </a:cxn>
              <a:cxn ang="0">
                <a:pos x="61" y="6"/>
              </a:cxn>
              <a:cxn ang="0">
                <a:pos x="60" y="5"/>
              </a:cxn>
              <a:cxn ang="0">
                <a:pos x="16" y="5"/>
              </a:cxn>
              <a:cxn ang="0">
                <a:pos x="15" y="6"/>
              </a:cxn>
              <a:cxn ang="0">
                <a:pos x="15" y="34"/>
              </a:cxn>
              <a:cxn ang="0">
                <a:pos x="42" y="47"/>
              </a:cxn>
              <a:cxn ang="0">
                <a:pos x="42" y="46"/>
              </a:cxn>
              <a:cxn ang="0">
                <a:pos x="35" y="46"/>
              </a:cxn>
              <a:cxn ang="0">
                <a:pos x="34" y="47"/>
              </a:cxn>
              <a:cxn ang="0">
                <a:pos x="35" y="47"/>
              </a:cxn>
              <a:cxn ang="0">
                <a:pos x="42" y="47"/>
              </a:cxn>
              <a:cxn ang="0">
                <a:pos x="42" y="47"/>
              </a:cxn>
            </a:cxnLst>
            <a:rect l="0" t="0" r="r" b="b"/>
            <a:pathLst>
              <a:path w="77" h="51">
                <a:moveTo>
                  <a:pt x="77" y="43"/>
                </a:moveTo>
                <a:cubicBezTo>
                  <a:pt x="77" y="47"/>
                  <a:pt x="77" y="47"/>
                  <a:pt x="77" y="47"/>
                </a:cubicBezTo>
                <a:cubicBezTo>
                  <a:pt x="77" y="49"/>
                  <a:pt x="74" y="51"/>
                  <a:pt x="70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3" y="51"/>
                  <a:pt x="0" y="49"/>
                  <a:pt x="0" y="47"/>
                </a:cubicBezTo>
                <a:cubicBezTo>
                  <a:pt x="0" y="43"/>
                  <a:pt x="0" y="43"/>
                  <a:pt x="0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70" y="43"/>
                  <a:pt x="70" y="43"/>
                  <a:pt x="70" y="43"/>
                </a:cubicBezTo>
                <a:lnTo>
                  <a:pt x="77" y="43"/>
                </a:lnTo>
                <a:close/>
                <a:moveTo>
                  <a:pt x="10" y="34"/>
                </a:moveTo>
                <a:cubicBezTo>
                  <a:pt x="10" y="6"/>
                  <a:pt x="10" y="6"/>
                  <a:pt x="10" y="6"/>
                </a:cubicBezTo>
                <a:cubicBezTo>
                  <a:pt x="10" y="2"/>
                  <a:pt x="13" y="0"/>
                  <a:pt x="16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7" y="2"/>
                  <a:pt x="67" y="6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38"/>
                  <a:pt x="64" y="41"/>
                  <a:pt x="60" y="41"/>
                </a:cubicBezTo>
                <a:cubicBezTo>
                  <a:pt x="16" y="41"/>
                  <a:pt x="16" y="41"/>
                  <a:pt x="16" y="41"/>
                </a:cubicBezTo>
                <a:cubicBezTo>
                  <a:pt x="13" y="41"/>
                  <a:pt x="10" y="38"/>
                  <a:pt x="10" y="34"/>
                </a:cubicBezTo>
                <a:close/>
                <a:moveTo>
                  <a:pt x="15" y="34"/>
                </a:moveTo>
                <a:cubicBezTo>
                  <a:pt x="15" y="35"/>
                  <a:pt x="16" y="36"/>
                  <a:pt x="16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1" y="36"/>
                  <a:pt x="61" y="35"/>
                  <a:pt x="61" y="34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5"/>
                  <a:pt x="61" y="5"/>
                  <a:pt x="60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5"/>
                  <a:pt x="15" y="6"/>
                </a:cubicBezTo>
                <a:lnTo>
                  <a:pt x="15" y="34"/>
                </a:lnTo>
                <a:close/>
                <a:moveTo>
                  <a:pt x="42" y="47"/>
                </a:moveTo>
                <a:cubicBezTo>
                  <a:pt x="42" y="46"/>
                  <a:pt x="42" y="46"/>
                  <a:pt x="42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4" y="46"/>
                  <a:pt x="34" y="47"/>
                </a:cubicBezTo>
                <a:cubicBezTo>
                  <a:pt x="34" y="47"/>
                  <a:pt x="35" y="47"/>
                  <a:pt x="35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42" y="47"/>
                  <a:pt x="42" y="47"/>
                  <a:pt x="42" y="47"/>
                </a:cubicBezTo>
                <a:close/>
              </a:path>
            </a:pathLst>
          </a:custGeom>
          <a:solidFill>
            <a:srgbClr val="17B59E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18" name="Oval 33"/>
          <p:cNvSpPr/>
          <p:nvPr/>
        </p:nvSpPr>
        <p:spPr bwMode="auto">
          <a:xfrm>
            <a:off x="4804177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19" name="Freeform 181"/>
          <p:cNvSpPr/>
          <p:nvPr/>
        </p:nvSpPr>
        <p:spPr bwMode="auto">
          <a:xfrm>
            <a:off x="5038298" y="1126160"/>
            <a:ext cx="257493" cy="483090"/>
          </a:xfrm>
          <a:custGeom>
            <a:avLst/>
            <a:gdLst/>
            <a:ahLst/>
            <a:cxnLst>
              <a:cxn ang="0">
                <a:pos x="22" y="60"/>
              </a:cxn>
              <a:cxn ang="0">
                <a:pos x="22" y="67"/>
              </a:cxn>
              <a:cxn ang="0">
                <a:pos x="21" y="68"/>
              </a:cxn>
              <a:cxn ang="0">
                <a:pos x="16" y="68"/>
              </a:cxn>
              <a:cxn ang="0">
                <a:pos x="15" y="67"/>
              </a:cxn>
              <a:cxn ang="0">
                <a:pos x="15" y="60"/>
              </a:cxn>
              <a:cxn ang="0">
                <a:pos x="1" y="53"/>
              </a:cxn>
              <a:cxn ang="0">
                <a:pos x="1" y="52"/>
              </a:cxn>
              <a:cxn ang="0">
                <a:pos x="5" y="46"/>
              </a:cxn>
              <a:cxn ang="0">
                <a:pos x="6" y="46"/>
              </a:cxn>
              <a:cxn ang="0">
                <a:pos x="6" y="46"/>
              </a:cxn>
              <a:cxn ang="0">
                <a:pos x="19" y="51"/>
              </a:cxn>
              <a:cxn ang="0">
                <a:pos x="26" y="45"/>
              </a:cxn>
              <a:cxn ang="0">
                <a:pos x="17" y="38"/>
              </a:cxn>
              <a:cxn ang="0">
                <a:pos x="1" y="22"/>
              </a:cxn>
              <a:cxn ang="0">
                <a:pos x="15" y="8"/>
              </a:cxn>
              <a:cxn ang="0">
                <a:pos x="15" y="1"/>
              </a:cxn>
              <a:cxn ang="0">
                <a:pos x="16" y="0"/>
              </a:cxn>
              <a:cxn ang="0">
                <a:pos x="21" y="0"/>
              </a:cxn>
              <a:cxn ang="0">
                <a:pos x="22" y="1"/>
              </a:cxn>
              <a:cxn ang="0">
                <a:pos x="22" y="8"/>
              </a:cxn>
              <a:cxn ang="0">
                <a:pos x="34" y="13"/>
              </a:cxn>
              <a:cxn ang="0">
                <a:pos x="34" y="14"/>
              </a:cxn>
              <a:cxn ang="0">
                <a:pos x="31" y="20"/>
              </a:cxn>
              <a:cxn ang="0">
                <a:pos x="30" y="20"/>
              </a:cxn>
              <a:cxn ang="0">
                <a:pos x="29" y="20"/>
              </a:cxn>
              <a:cxn ang="0">
                <a:pos x="19" y="16"/>
              </a:cxn>
              <a:cxn ang="0">
                <a:pos x="11" y="22"/>
              </a:cxn>
              <a:cxn ang="0">
                <a:pos x="21" y="30"/>
              </a:cxn>
              <a:cxn ang="0">
                <a:pos x="36" y="45"/>
              </a:cxn>
              <a:cxn ang="0">
                <a:pos x="22" y="60"/>
              </a:cxn>
            </a:cxnLst>
            <a:rect l="0" t="0" r="r" b="b"/>
            <a:pathLst>
              <a:path w="36" h="68">
                <a:moveTo>
                  <a:pt x="22" y="60"/>
                </a:moveTo>
                <a:cubicBezTo>
                  <a:pt x="22" y="67"/>
                  <a:pt x="22" y="67"/>
                  <a:pt x="22" y="67"/>
                </a:cubicBezTo>
                <a:cubicBezTo>
                  <a:pt x="22" y="67"/>
                  <a:pt x="22" y="68"/>
                  <a:pt x="21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5" y="68"/>
                  <a:pt x="15" y="67"/>
                  <a:pt x="15" y="67"/>
                </a:cubicBezTo>
                <a:cubicBezTo>
                  <a:pt x="15" y="60"/>
                  <a:pt x="15" y="60"/>
                  <a:pt x="15" y="60"/>
                </a:cubicBezTo>
                <a:cubicBezTo>
                  <a:pt x="6" y="59"/>
                  <a:pt x="1" y="53"/>
                  <a:pt x="1" y="53"/>
                </a:cubicBezTo>
                <a:cubicBezTo>
                  <a:pt x="0" y="53"/>
                  <a:pt x="0" y="52"/>
                  <a:pt x="1" y="52"/>
                </a:cubicBezTo>
                <a:cubicBezTo>
                  <a:pt x="5" y="46"/>
                  <a:pt x="5" y="46"/>
                  <a:pt x="5" y="46"/>
                </a:cubicBezTo>
                <a:cubicBezTo>
                  <a:pt x="5" y="46"/>
                  <a:pt x="5" y="46"/>
                  <a:pt x="6" y="46"/>
                </a:cubicBezTo>
                <a:cubicBezTo>
                  <a:pt x="6" y="46"/>
                  <a:pt x="6" y="46"/>
                  <a:pt x="6" y="46"/>
                </a:cubicBezTo>
                <a:cubicBezTo>
                  <a:pt x="7" y="46"/>
                  <a:pt x="12" y="51"/>
                  <a:pt x="19" y="51"/>
                </a:cubicBezTo>
                <a:cubicBezTo>
                  <a:pt x="22" y="51"/>
                  <a:pt x="26" y="49"/>
                  <a:pt x="26" y="45"/>
                </a:cubicBezTo>
                <a:cubicBezTo>
                  <a:pt x="26" y="41"/>
                  <a:pt x="22" y="40"/>
                  <a:pt x="17" y="38"/>
                </a:cubicBezTo>
                <a:cubicBezTo>
                  <a:pt x="10" y="35"/>
                  <a:pt x="1" y="32"/>
                  <a:pt x="1" y="22"/>
                </a:cubicBezTo>
                <a:cubicBezTo>
                  <a:pt x="1" y="15"/>
                  <a:pt x="7" y="9"/>
                  <a:pt x="15" y="8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0"/>
                  <a:pt x="15" y="0"/>
                  <a:pt x="16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2" y="0"/>
                  <a:pt x="22" y="0"/>
                  <a:pt x="22" y="1"/>
                </a:cubicBezTo>
                <a:cubicBezTo>
                  <a:pt x="22" y="8"/>
                  <a:pt x="22" y="8"/>
                  <a:pt x="22" y="8"/>
                </a:cubicBezTo>
                <a:cubicBezTo>
                  <a:pt x="30" y="8"/>
                  <a:pt x="34" y="13"/>
                  <a:pt x="34" y="13"/>
                </a:cubicBezTo>
                <a:cubicBezTo>
                  <a:pt x="35" y="13"/>
                  <a:pt x="35" y="14"/>
                  <a:pt x="34" y="14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0"/>
                  <a:pt x="30" y="20"/>
                </a:cubicBezTo>
                <a:cubicBezTo>
                  <a:pt x="30" y="20"/>
                  <a:pt x="30" y="20"/>
                  <a:pt x="29" y="20"/>
                </a:cubicBezTo>
                <a:cubicBezTo>
                  <a:pt x="29" y="20"/>
                  <a:pt x="25" y="16"/>
                  <a:pt x="19" y="16"/>
                </a:cubicBezTo>
                <a:cubicBezTo>
                  <a:pt x="14" y="16"/>
                  <a:pt x="11" y="18"/>
                  <a:pt x="11" y="22"/>
                </a:cubicBezTo>
                <a:cubicBezTo>
                  <a:pt x="11" y="26"/>
                  <a:pt x="16" y="28"/>
                  <a:pt x="21" y="30"/>
                </a:cubicBezTo>
                <a:cubicBezTo>
                  <a:pt x="28" y="32"/>
                  <a:pt x="36" y="36"/>
                  <a:pt x="36" y="45"/>
                </a:cubicBezTo>
                <a:cubicBezTo>
                  <a:pt x="36" y="52"/>
                  <a:pt x="30" y="59"/>
                  <a:pt x="22" y="60"/>
                </a:cubicBezTo>
                <a:close/>
              </a:path>
            </a:pathLst>
          </a:custGeom>
          <a:solidFill>
            <a:srgbClr val="17B59E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20" name="Oval 32"/>
          <p:cNvSpPr/>
          <p:nvPr/>
        </p:nvSpPr>
        <p:spPr bwMode="auto">
          <a:xfrm>
            <a:off x="5929068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21" name="Freeform 161"/>
          <p:cNvSpPr>
            <a:spLocks noEditPoints="1"/>
          </p:cNvSpPr>
          <p:nvPr/>
        </p:nvSpPr>
        <p:spPr bwMode="auto">
          <a:xfrm>
            <a:off x="6097082" y="1160944"/>
            <a:ext cx="389705" cy="417289"/>
          </a:xfrm>
          <a:custGeom>
            <a:avLst/>
            <a:gdLst/>
            <a:ahLst/>
            <a:cxnLst>
              <a:cxn ang="0">
                <a:pos x="53" y="33"/>
              </a:cxn>
              <a:cxn ang="0">
                <a:pos x="53" y="36"/>
              </a:cxn>
              <a:cxn ang="0">
                <a:pos x="52" y="41"/>
              </a:cxn>
              <a:cxn ang="0">
                <a:pos x="52" y="42"/>
              </a:cxn>
              <a:cxn ang="0">
                <a:pos x="50" y="49"/>
              </a:cxn>
              <a:cxn ang="0">
                <a:pos x="39" y="59"/>
              </a:cxn>
              <a:cxn ang="0">
                <a:pos x="37" y="59"/>
              </a:cxn>
              <a:cxn ang="0">
                <a:pos x="34" y="59"/>
              </a:cxn>
              <a:cxn ang="0">
                <a:pos x="20" y="56"/>
              </a:cxn>
              <a:cxn ang="0">
                <a:pos x="15" y="55"/>
              </a:cxn>
              <a:cxn ang="0">
                <a:pos x="4" y="55"/>
              </a:cxn>
              <a:cxn ang="0">
                <a:pos x="0" y="50"/>
              </a:cxn>
              <a:cxn ang="0">
                <a:pos x="0" y="27"/>
              </a:cxn>
              <a:cxn ang="0">
                <a:pos x="4" y="23"/>
              </a:cxn>
              <a:cxn ang="0">
                <a:pos x="14" y="23"/>
              </a:cxn>
              <a:cxn ang="0">
                <a:pos x="19" y="17"/>
              </a:cxn>
              <a:cxn ang="0">
                <a:pos x="23" y="13"/>
              </a:cxn>
              <a:cxn ang="0">
                <a:pos x="27" y="1"/>
              </a:cxn>
              <a:cxn ang="0">
                <a:pos x="31" y="0"/>
              </a:cxn>
              <a:cxn ang="0">
                <a:pos x="40" y="5"/>
              </a:cxn>
              <a:cxn ang="0">
                <a:pos x="41" y="11"/>
              </a:cxn>
              <a:cxn ang="0">
                <a:pos x="39" y="18"/>
              </a:cxn>
              <a:cxn ang="0">
                <a:pos x="45" y="18"/>
              </a:cxn>
              <a:cxn ang="0">
                <a:pos x="55" y="27"/>
              </a:cxn>
              <a:cxn ang="0">
                <a:pos x="53" y="33"/>
              </a:cxn>
              <a:cxn ang="0">
                <a:pos x="7" y="46"/>
              </a:cxn>
              <a:cxn ang="0">
                <a:pos x="4" y="48"/>
              </a:cxn>
              <a:cxn ang="0">
                <a:pos x="7" y="50"/>
              </a:cxn>
              <a:cxn ang="0">
                <a:pos x="9" y="48"/>
              </a:cxn>
              <a:cxn ang="0">
                <a:pos x="7" y="46"/>
              </a:cxn>
              <a:cxn ang="0">
                <a:pos x="45" y="23"/>
              </a:cxn>
              <a:cxn ang="0">
                <a:pos x="33" y="23"/>
              </a:cxn>
              <a:cxn ang="0">
                <a:pos x="36" y="11"/>
              </a:cxn>
              <a:cxn ang="0">
                <a:pos x="31" y="5"/>
              </a:cxn>
              <a:cxn ang="0">
                <a:pos x="26" y="16"/>
              </a:cxn>
              <a:cxn ang="0">
                <a:pos x="23" y="19"/>
              </a:cxn>
              <a:cxn ang="0">
                <a:pos x="15" y="27"/>
              </a:cxn>
              <a:cxn ang="0">
                <a:pos x="13" y="27"/>
              </a:cxn>
              <a:cxn ang="0">
                <a:pos x="13" y="50"/>
              </a:cxn>
              <a:cxn ang="0">
                <a:pos x="15" y="50"/>
              </a:cxn>
              <a:cxn ang="0">
                <a:pos x="22" y="52"/>
              </a:cxn>
              <a:cxn ang="0">
                <a:pos x="34" y="55"/>
              </a:cxn>
              <a:cxn ang="0">
                <a:pos x="38" y="55"/>
              </a:cxn>
              <a:cxn ang="0">
                <a:pos x="45" y="49"/>
              </a:cxn>
              <a:cxn ang="0">
                <a:pos x="45" y="47"/>
              </a:cxn>
              <a:cxn ang="0">
                <a:pos x="47" y="42"/>
              </a:cxn>
              <a:cxn ang="0">
                <a:pos x="47" y="40"/>
              </a:cxn>
              <a:cxn ang="0">
                <a:pos x="49" y="36"/>
              </a:cxn>
              <a:cxn ang="0">
                <a:pos x="47" y="32"/>
              </a:cxn>
              <a:cxn ang="0">
                <a:pos x="50" y="27"/>
              </a:cxn>
              <a:cxn ang="0">
                <a:pos x="45" y="23"/>
              </a:cxn>
            </a:cxnLst>
            <a:rect l="0" t="0" r="r" b="b"/>
            <a:pathLst>
              <a:path w="55" h="59">
                <a:moveTo>
                  <a:pt x="53" y="33"/>
                </a:moveTo>
                <a:cubicBezTo>
                  <a:pt x="53" y="34"/>
                  <a:pt x="53" y="35"/>
                  <a:pt x="53" y="36"/>
                </a:cubicBezTo>
                <a:cubicBezTo>
                  <a:pt x="53" y="37"/>
                  <a:pt x="53" y="39"/>
                  <a:pt x="52" y="41"/>
                </a:cubicBezTo>
                <a:cubicBezTo>
                  <a:pt x="52" y="41"/>
                  <a:pt x="52" y="42"/>
                  <a:pt x="52" y="42"/>
                </a:cubicBezTo>
                <a:cubicBezTo>
                  <a:pt x="52" y="45"/>
                  <a:pt x="51" y="47"/>
                  <a:pt x="50" y="49"/>
                </a:cubicBezTo>
                <a:cubicBezTo>
                  <a:pt x="50" y="55"/>
                  <a:pt x="45" y="59"/>
                  <a:pt x="39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29" y="59"/>
                  <a:pt x="24" y="58"/>
                  <a:pt x="20" y="56"/>
                </a:cubicBezTo>
                <a:cubicBezTo>
                  <a:pt x="19" y="56"/>
                  <a:pt x="16" y="55"/>
                  <a:pt x="15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2" y="55"/>
                  <a:pt x="0" y="53"/>
                  <a:pt x="0" y="5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2" y="23"/>
                  <a:pt x="4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6" y="22"/>
                  <a:pt x="18" y="19"/>
                  <a:pt x="19" y="17"/>
                </a:cubicBezTo>
                <a:cubicBezTo>
                  <a:pt x="20" y="16"/>
                  <a:pt x="21" y="14"/>
                  <a:pt x="23" y="13"/>
                </a:cubicBezTo>
                <a:cubicBezTo>
                  <a:pt x="25" y="10"/>
                  <a:pt x="24" y="5"/>
                  <a:pt x="27" y="1"/>
                </a:cubicBezTo>
                <a:cubicBezTo>
                  <a:pt x="28" y="0"/>
                  <a:pt x="29" y="0"/>
                  <a:pt x="31" y="0"/>
                </a:cubicBezTo>
                <a:cubicBezTo>
                  <a:pt x="34" y="0"/>
                  <a:pt x="38" y="1"/>
                  <a:pt x="40" y="5"/>
                </a:cubicBezTo>
                <a:cubicBezTo>
                  <a:pt x="41" y="7"/>
                  <a:pt x="41" y="9"/>
                  <a:pt x="41" y="11"/>
                </a:cubicBezTo>
                <a:cubicBezTo>
                  <a:pt x="41" y="14"/>
                  <a:pt x="40" y="16"/>
                  <a:pt x="39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50" y="18"/>
                  <a:pt x="55" y="22"/>
                  <a:pt x="55" y="27"/>
                </a:cubicBezTo>
                <a:cubicBezTo>
                  <a:pt x="55" y="29"/>
                  <a:pt x="54" y="31"/>
                  <a:pt x="53" y="33"/>
                </a:cubicBezTo>
                <a:close/>
                <a:moveTo>
                  <a:pt x="7" y="46"/>
                </a:moveTo>
                <a:cubicBezTo>
                  <a:pt x="5" y="46"/>
                  <a:pt x="4" y="47"/>
                  <a:pt x="4" y="48"/>
                </a:cubicBezTo>
                <a:cubicBezTo>
                  <a:pt x="4" y="49"/>
                  <a:pt x="5" y="50"/>
                  <a:pt x="7" y="50"/>
                </a:cubicBezTo>
                <a:cubicBezTo>
                  <a:pt x="8" y="50"/>
                  <a:pt x="9" y="49"/>
                  <a:pt x="9" y="48"/>
                </a:cubicBezTo>
                <a:cubicBezTo>
                  <a:pt x="9" y="47"/>
                  <a:pt x="8" y="46"/>
                  <a:pt x="7" y="46"/>
                </a:cubicBezTo>
                <a:close/>
                <a:moveTo>
                  <a:pt x="45" y="23"/>
                </a:moveTo>
                <a:cubicBezTo>
                  <a:pt x="33" y="23"/>
                  <a:pt x="33" y="23"/>
                  <a:pt x="33" y="23"/>
                </a:cubicBezTo>
                <a:cubicBezTo>
                  <a:pt x="33" y="19"/>
                  <a:pt x="36" y="16"/>
                  <a:pt x="36" y="11"/>
                </a:cubicBezTo>
                <a:cubicBezTo>
                  <a:pt x="36" y="7"/>
                  <a:pt x="36" y="5"/>
                  <a:pt x="31" y="5"/>
                </a:cubicBezTo>
                <a:cubicBezTo>
                  <a:pt x="28" y="7"/>
                  <a:pt x="30" y="12"/>
                  <a:pt x="26" y="16"/>
                </a:cubicBezTo>
                <a:cubicBezTo>
                  <a:pt x="25" y="17"/>
                  <a:pt x="24" y="18"/>
                  <a:pt x="23" y="19"/>
                </a:cubicBezTo>
                <a:cubicBezTo>
                  <a:pt x="22" y="21"/>
                  <a:pt x="17" y="27"/>
                  <a:pt x="15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50"/>
                  <a:pt x="13" y="50"/>
                  <a:pt x="13" y="50"/>
                </a:cubicBezTo>
                <a:cubicBezTo>
                  <a:pt x="15" y="50"/>
                  <a:pt x="15" y="50"/>
                  <a:pt x="15" y="50"/>
                </a:cubicBezTo>
                <a:cubicBezTo>
                  <a:pt x="17" y="50"/>
                  <a:pt x="20" y="52"/>
                  <a:pt x="22" y="52"/>
                </a:cubicBezTo>
                <a:cubicBezTo>
                  <a:pt x="26" y="54"/>
                  <a:pt x="30" y="55"/>
                  <a:pt x="34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42" y="55"/>
                  <a:pt x="45" y="53"/>
                  <a:pt x="45" y="49"/>
                </a:cubicBezTo>
                <a:cubicBezTo>
                  <a:pt x="45" y="48"/>
                  <a:pt x="45" y="47"/>
                  <a:pt x="45" y="47"/>
                </a:cubicBezTo>
                <a:cubicBezTo>
                  <a:pt x="47" y="46"/>
                  <a:pt x="47" y="44"/>
                  <a:pt x="47" y="42"/>
                </a:cubicBezTo>
                <a:cubicBezTo>
                  <a:pt x="47" y="41"/>
                  <a:pt x="47" y="41"/>
                  <a:pt x="47" y="40"/>
                </a:cubicBezTo>
                <a:cubicBezTo>
                  <a:pt x="48" y="39"/>
                  <a:pt x="49" y="37"/>
                  <a:pt x="49" y="36"/>
                </a:cubicBezTo>
                <a:cubicBezTo>
                  <a:pt x="49" y="34"/>
                  <a:pt x="48" y="33"/>
                  <a:pt x="47" y="32"/>
                </a:cubicBezTo>
                <a:cubicBezTo>
                  <a:pt x="49" y="32"/>
                  <a:pt x="50" y="29"/>
                  <a:pt x="50" y="27"/>
                </a:cubicBezTo>
                <a:cubicBezTo>
                  <a:pt x="50" y="25"/>
                  <a:pt x="48" y="23"/>
                  <a:pt x="45" y="23"/>
                </a:cubicBezTo>
                <a:close/>
              </a:path>
            </a:pathLst>
          </a:custGeom>
          <a:solidFill>
            <a:srgbClr val="17B59E"/>
          </a:solidFill>
          <a:ln w="9525">
            <a:solidFill>
              <a:srgbClr val="1273B8"/>
            </a:solidFill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22" name="Oval 34"/>
          <p:cNvSpPr/>
          <p:nvPr/>
        </p:nvSpPr>
        <p:spPr bwMode="auto">
          <a:xfrm>
            <a:off x="3594618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23" name="Freeform 103"/>
          <p:cNvSpPr>
            <a:spLocks noEditPoints="1"/>
          </p:cNvSpPr>
          <p:nvPr/>
        </p:nvSpPr>
        <p:spPr bwMode="auto">
          <a:xfrm>
            <a:off x="3805420" y="1128946"/>
            <a:ext cx="328323" cy="48128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17B59E"/>
          </a:solidFill>
          <a:ln w="9525">
            <a:solidFill>
              <a:srgbClr val="1273B8"/>
            </a:solidFill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24" name="Oval 31"/>
          <p:cNvSpPr/>
          <p:nvPr/>
        </p:nvSpPr>
        <p:spPr bwMode="auto">
          <a:xfrm>
            <a:off x="6872524" y="1008356"/>
            <a:ext cx="725736" cy="722465"/>
          </a:xfrm>
          <a:prstGeom prst="ellipse">
            <a:avLst/>
          </a:prstGeom>
          <a:noFill/>
          <a:ln w="28575">
            <a:solidFill>
              <a:srgbClr val="17B59E"/>
            </a:solidFill>
            <a:round/>
          </a:ln>
        </p:spPr>
        <p:txBody>
          <a:bodyPr vert="horz" wrap="square" lIns="89855" tIns="44928" rIns="89855" bIns="44928" numCol="1" rtlCol="0" anchor="t" anchorCtr="0" compatLnSpc="1"/>
          <a:lstStyle/>
          <a:p>
            <a:pPr algn="ctr"/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25" name="Freeform 130"/>
          <p:cNvSpPr>
            <a:spLocks noChangeAspect="1" noEditPoints="1"/>
          </p:cNvSpPr>
          <p:nvPr/>
        </p:nvSpPr>
        <p:spPr bwMode="auto">
          <a:xfrm>
            <a:off x="7030745" y="1165865"/>
            <a:ext cx="409293" cy="407448"/>
          </a:xfrm>
          <a:custGeom>
            <a:avLst/>
            <a:gdLst/>
            <a:ahLst/>
            <a:cxnLst>
              <a:cxn ang="0">
                <a:pos x="62" y="67"/>
              </a:cxn>
              <a:cxn ang="0">
                <a:pos x="59" y="66"/>
              </a:cxn>
              <a:cxn ang="0">
                <a:pos x="45" y="52"/>
              </a:cxn>
              <a:cxn ang="0">
                <a:pos x="29" y="57"/>
              </a:cxn>
              <a:cxn ang="0">
                <a:pos x="0" y="29"/>
              </a:cxn>
              <a:cxn ang="0">
                <a:pos x="29" y="0"/>
              </a:cxn>
              <a:cxn ang="0">
                <a:pos x="57" y="29"/>
              </a:cxn>
              <a:cxn ang="0">
                <a:pos x="52" y="45"/>
              </a:cxn>
              <a:cxn ang="0">
                <a:pos x="66" y="59"/>
              </a:cxn>
              <a:cxn ang="0">
                <a:pos x="67" y="62"/>
              </a:cxn>
              <a:cxn ang="0">
                <a:pos x="62" y="67"/>
              </a:cxn>
              <a:cxn ang="0">
                <a:pos x="29" y="11"/>
              </a:cxn>
              <a:cxn ang="0">
                <a:pos x="11" y="29"/>
              </a:cxn>
              <a:cxn ang="0">
                <a:pos x="29" y="47"/>
              </a:cxn>
              <a:cxn ang="0">
                <a:pos x="47" y="29"/>
              </a:cxn>
              <a:cxn ang="0">
                <a:pos x="29" y="11"/>
              </a:cxn>
              <a:cxn ang="0">
                <a:pos x="42" y="30"/>
              </a:cxn>
              <a:cxn ang="0">
                <a:pos x="40" y="31"/>
              </a:cxn>
              <a:cxn ang="0">
                <a:pos x="31" y="31"/>
              </a:cxn>
              <a:cxn ang="0">
                <a:pos x="31" y="40"/>
              </a:cxn>
              <a:cxn ang="0">
                <a:pos x="30" y="42"/>
              </a:cxn>
              <a:cxn ang="0">
                <a:pos x="27" y="42"/>
              </a:cxn>
              <a:cxn ang="0">
                <a:pos x="26" y="40"/>
              </a:cxn>
              <a:cxn ang="0">
                <a:pos x="26" y="31"/>
              </a:cxn>
              <a:cxn ang="0">
                <a:pos x="17" y="31"/>
              </a:cxn>
              <a:cxn ang="0">
                <a:pos x="16" y="30"/>
              </a:cxn>
              <a:cxn ang="0">
                <a:pos x="16" y="27"/>
              </a:cxn>
              <a:cxn ang="0">
                <a:pos x="17" y="26"/>
              </a:cxn>
              <a:cxn ang="0">
                <a:pos x="26" y="26"/>
              </a:cxn>
              <a:cxn ang="0">
                <a:pos x="26" y="17"/>
              </a:cxn>
              <a:cxn ang="0">
                <a:pos x="27" y="16"/>
              </a:cxn>
              <a:cxn ang="0">
                <a:pos x="30" y="16"/>
              </a:cxn>
              <a:cxn ang="0">
                <a:pos x="31" y="17"/>
              </a:cxn>
              <a:cxn ang="0">
                <a:pos x="31" y="26"/>
              </a:cxn>
              <a:cxn ang="0">
                <a:pos x="40" y="26"/>
              </a:cxn>
              <a:cxn ang="0">
                <a:pos x="42" y="27"/>
              </a:cxn>
              <a:cxn ang="0">
                <a:pos x="42" y="30"/>
              </a:cxn>
            </a:cxnLst>
            <a:rect l="0" t="0" r="r" b="b"/>
            <a:pathLst>
              <a:path w="67" h="67">
                <a:moveTo>
                  <a:pt x="62" y="67"/>
                </a:moveTo>
                <a:cubicBezTo>
                  <a:pt x="61" y="67"/>
                  <a:pt x="59" y="67"/>
                  <a:pt x="59" y="66"/>
                </a:cubicBezTo>
                <a:cubicBezTo>
                  <a:pt x="45" y="52"/>
                  <a:pt x="45" y="52"/>
                  <a:pt x="45" y="52"/>
                </a:cubicBezTo>
                <a:cubicBezTo>
                  <a:pt x="40" y="55"/>
                  <a:pt x="34" y="57"/>
                  <a:pt x="29" y="57"/>
                </a:cubicBezTo>
                <a:cubicBezTo>
                  <a:pt x="13" y="57"/>
                  <a:pt x="0" y="44"/>
                  <a:pt x="0" y="29"/>
                </a:cubicBezTo>
                <a:cubicBezTo>
                  <a:pt x="0" y="13"/>
                  <a:pt x="13" y="0"/>
                  <a:pt x="29" y="0"/>
                </a:cubicBezTo>
                <a:cubicBezTo>
                  <a:pt x="44" y="0"/>
                  <a:pt x="57" y="13"/>
                  <a:pt x="57" y="29"/>
                </a:cubicBezTo>
                <a:cubicBezTo>
                  <a:pt x="57" y="34"/>
                  <a:pt x="55" y="40"/>
                  <a:pt x="52" y="45"/>
                </a:cubicBezTo>
                <a:cubicBezTo>
                  <a:pt x="66" y="59"/>
                  <a:pt x="66" y="59"/>
                  <a:pt x="66" y="59"/>
                </a:cubicBezTo>
                <a:cubicBezTo>
                  <a:pt x="67" y="59"/>
                  <a:pt x="67" y="61"/>
                  <a:pt x="67" y="62"/>
                </a:cubicBezTo>
                <a:cubicBezTo>
                  <a:pt x="67" y="65"/>
                  <a:pt x="65" y="67"/>
                  <a:pt x="62" y="67"/>
                </a:cubicBezTo>
                <a:close/>
                <a:moveTo>
                  <a:pt x="29" y="11"/>
                </a:moveTo>
                <a:cubicBezTo>
                  <a:pt x="19" y="11"/>
                  <a:pt x="11" y="19"/>
                  <a:pt x="11" y="29"/>
                </a:cubicBezTo>
                <a:cubicBezTo>
                  <a:pt x="11" y="39"/>
                  <a:pt x="19" y="47"/>
                  <a:pt x="29" y="47"/>
                </a:cubicBezTo>
                <a:cubicBezTo>
                  <a:pt x="39" y="47"/>
                  <a:pt x="47" y="39"/>
                  <a:pt x="47" y="29"/>
                </a:cubicBezTo>
                <a:cubicBezTo>
                  <a:pt x="47" y="19"/>
                  <a:pt x="39" y="11"/>
                  <a:pt x="29" y="11"/>
                </a:cubicBezTo>
                <a:close/>
                <a:moveTo>
                  <a:pt x="42" y="30"/>
                </a:moveTo>
                <a:cubicBezTo>
                  <a:pt x="42" y="31"/>
                  <a:pt x="41" y="31"/>
                  <a:pt x="40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1"/>
                  <a:pt x="31" y="42"/>
                  <a:pt x="30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27" y="42"/>
                  <a:pt x="26" y="41"/>
                  <a:pt x="26" y="40"/>
                </a:cubicBezTo>
                <a:cubicBezTo>
                  <a:pt x="26" y="31"/>
                  <a:pt x="26" y="31"/>
                  <a:pt x="26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1"/>
                  <a:pt x="16" y="31"/>
                  <a:pt x="16" y="30"/>
                </a:cubicBez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7" y="26"/>
                  <a:pt x="17" y="26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17"/>
                  <a:pt x="26" y="17"/>
                  <a:pt x="26" y="17"/>
                </a:cubicBezTo>
                <a:cubicBezTo>
                  <a:pt x="26" y="16"/>
                  <a:pt x="27" y="16"/>
                  <a:pt x="27" y="16"/>
                </a:cubicBezTo>
                <a:cubicBezTo>
                  <a:pt x="30" y="16"/>
                  <a:pt x="30" y="16"/>
                  <a:pt x="30" y="16"/>
                </a:cubicBezTo>
                <a:cubicBezTo>
                  <a:pt x="31" y="16"/>
                  <a:pt x="31" y="16"/>
                  <a:pt x="31" y="17"/>
                </a:cubicBezTo>
                <a:cubicBezTo>
                  <a:pt x="31" y="26"/>
                  <a:pt x="31" y="26"/>
                  <a:pt x="31" y="26"/>
                </a:cubicBezTo>
                <a:cubicBezTo>
                  <a:pt x="40" y="26"/>
                  <a:pt x="40" y="26"/>
                  <a:pt x="40" y="26"/>
                </a:cubicBezTo>
                <a:cubicBezTo>
                  <a:pt x="41" y="26"/>
                  <a:pt x="42" y="27"/>
                  <a:pt x="42" y="27"/>
                </a:cubicBezTo>
                <a:lnTo>
                  <a:pt x="42" y="30"/>
                </a:lnTo>
                <a:close/>
              </a:path>
            </a:pathLst>
          </a:custGeom>
          <a:solidFill>
            <a:srgbClr val="17B59E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11881" y="3930506"/>
            <a:ext cx="2086379" cy="2923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</a:t>
            </a:r>
            <a:r>
              <a:rPr lang="zh-CN" altLang="en-US" sz="9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建议您在展示时采用微软雅黑字体</a:t>
            </a:r>
            <a:endParaRPr lang="en-US" sz="900" dirty="0">
              <a:solidFill>
                <a:srgbClr val="262626"/>
              </a:solidFill>
              <a:latin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402865" y="3930506"/>
            <a:ext cx="224046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单击此处编辑内容，建议您在展示时采用微软雅黑字体</a:t>
            </a:r>
            <a:endParaRPr lang="en-US" sz="1000" dirty="0">
              <a:solidFill>
                <a:srgbClr val="262626"/>
              </a:solidFill>
              <a:latin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99927" y="3753888"/>
            <a:ext cx="923330" cy="18466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33021" y="3770011"/>
            <a:ext cx="923330" cy="18466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lvl="0" algn="r"/>
            <a:r>
              <a:rPr lang="zh-CN" altLang="en-US" sz="12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en-US" altLang="zh-CN" dirty="0">
              <a:solidFill>
                <a:srgbClr val="262626"/>
              </a:solidFill>
              <a:latin typeface="Bebas Neue" panose="020B0606020202050201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2087">
        <p14:pan dir="u"/>
      </p:transition>
    </mc:Choice>
    <mc:Fallback>
      <p:transition spd="slow" advTm="2087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图片 19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193" name="文本框 192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397392" y="1478316"/>
            <a:ext cx="4206343" cy="2083681"/>
            <a:chOff x="3247261" y="2131898"/>
            <a:chExt cx="5697481" cy="2835118"/>
          </a:xfrm>
          <a:solidFill>
            <a:srgbClr val="17B59E"/>
          </a:solidFill>
        </p:grpSpPr>
        <p:sp>
          <p:nvSpPr>
            <p:cNvPr id="3" name="Freeform 30"/>
            <p:cNvSpPr/>
            <p:nvPr/>
          </p:nvSpPr>
          <p:spPr bwMode="auto">
            <a:xfrm>
              <a:off x="4251440" y="3304772"/>
              <a:ext cx="8245" cy="10307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5" y="0"/>
                </a:cxn>
                <a:cxn ang="0">
                  <a:pos x="3" y="0"/>
                </a:cxn>
              </a:cxnLst>
              <a:rect l="0" t="0" r="r" b="b"/>
              <a:pathLst>
                <a:path w="5" h="6">
                  <a:moveTo>
                    <a:pt x="3" y="0"/>
                  </a:moveTo>
                  <a:cubicBezTo>
                    <a:pt x="0" y="2"/>
                    <a:pt x="0" y="3"/>
                    <a:pt x="0" y="6"/>
                  </a:cubicBezTo>
                  <a:cubicBezTo>
                    <a:pt x="2" y="6"/>
                    <a:pt x="4" y="6"/>
                    <a:pt x="4" y="6"/>
                  </a:cubicBezTo>
                  <a:cubicBezTo>
                    <a:pt x="4" y="3"/>
                    <a:pt x="5" y="2"/>
                    <a:pt x="5" y="0"/>
                  </a:cubicBezTo>
                  <a:cubicBezTo>
                    <a:pt x="4" y="0"/>
                    <a:pt x="3" y="0"/>
                    <a:pt x="3" y="0"/>
                  </a:cubicBezTo>
                  <a:close/>
                </a:path>
              </a:pathLst>
            </a:custGeom>
            <a:grpFill/>
            <a:ln w="9525">
              <a:solidFill>
                <a:srgbClr val="17B59E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013460"/>
              <a:endParaRPr lang="en-US" sz="2000" dirty="0">
                <a:solidFill>
                  <a:srgbClr val="262626"/>
                </a:solidFill>
                <a:latin typeface="Arial" panose="020B0604020202020204"/>
              </a:endParaRPr>
            </a:p>
          </p:txBody>
        </p:sp>
        <p:sp>
          <p:nvSpPr>
            <p:cNvPr id="4" name="Freeform 163"/>
            <p:cNvSpPr/>
            <p:nvPr/>
          </p:nvSpPr>
          <p:spPr bwMode="auto">
            <a:xfrm>
              <a:off x="4568879" y="2381314"/>
              <a:ext cx="37103" cy="32981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22" y="19"/>
                </a:cxn>
                <a:cxn ang="0">
                  <a:pos x="8" y="0"/>
                </a:cxn>
                <a:cxn ang="0">
                  <a:pos x="8" y="1"/>
                </a:cxn>
                <a:cxn ang="0">
                  <a:pos x="7" y="0"/>
                </a:cxn>
              </a:cxnLst>
              <a:rect l="0" t="0" r="r" b="b"/>
              <a:pathLst>
                <a:path w="22" h="19">
                  <a:moveTo>
                    <a:pt x="7" y="0"/>
                  </a:moveTo>
                  <a:cubicBezTo>
                    <a:pt x="13" y="7"/>
                    <a:pt x="19" y="9"/>
                    <a:pt x="22" y="19"/>
                  </a:cubicBezTo>
                  <a:cubicBezTo>
                    <a:pt x="13" y="17"/>
                    <a:pt x="0" y="3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 w="9525">
              <a:solidFill>
                <a:srgbClr val="17B59E"/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013460"/>
              <a:endParaRPr lang="en-US" sz="2000" dirty="0">
                <a:solidFill>
                  <a:srgbClr val="262626"/>
                </a:solidFill>
                <a:latin typeface="Arial" panose="020B0604020202020204"/>
              </a:endParaRPr>
            </a:p>
          </p:txBody>
        </p:sp>
        <p:grpSp>
          <p:nvGrpSpPr>
            <p:cNvPr id="5" name="Group 341"/>
            <p:cNvGrpSpPr/>
            <p:nvPr/>
          </p:nvGrpSpPr>
          <p:grpSpPr>
            <a:xfrm>
              <a:off x="5641898" y="3330731"/>
              <a:ext cx="1086820" cy="1215484"/>
              <a:chOff x="4097338" y="2217738"/>
              <a:chExt cx="1139825" cy="1274763"/>
            </a:xfrm>
            <a:grpFill/>
          </p:grpSpPr>
          <p:sp>
            <p:nvSpPr>
              <p:cNvPr id="176" name="Freeform 5"/>
              <p:cNvSpPr/>
              <p:nvPr/>
            </p:nvSpPr>
            <p:spPr bwMode="auto">
              <a:xfrm>
                <a:off x="5102225" y="3086100"/>
                <a:ext cx="120650" cy="233363"/>
              </a:xfrm>
              <a:custGeom>
                <a:avLst/>
                <a:gdLst/>
                <a:ahLst/>
                <a:cxnLst>
                  <a:cxn ang="0">
                    <a:pos x="9" y="114"/>
                  </a:cxn>
                  <a:cxn ang="0">
                    <a:pos x="18" y="94"/>
                  </a:cxn>
                  <a:cxn ang="0">
                    <a:pos x="11" y="71"/>
                  </a:cxn>
                  <a:cxn ang="0">
                    <a:pos x="40" y="43"/>
                  </a:cxn>
                  <a:cxn ang="0">
                    <a:pos x="71" y="13"/>
                  </a:cxn>
                  <a:cxn ang="0">
                    <a:pos x="73" y="0"/>
                  </a:cxn>
                  <a:cxn ang="0">
                    <a:pos x="91" y="42"/>
                  </a:cxn>
                  <a:cxn ang="0">
                    <a:pos x="91" y="49"/>
                  </a:cxn>
                  <a:cxn ang="0">
                    <a:pos x="84" y="47"/>
                  </a:cxn>
                  <a:cxn ang="0">
                    <a:pos x="64" y="126"/>
                  </a:cxn>
                  <a:cxn ang="0">
                    <a:pos x="25" y="175"/>
                  </a:cxn>
                  <a:cxn ang="0">
                    <a:pos x="5" y="151"/>
                  </a:cxn>
                  <a:cxn ang="0">
                    <a:pos x="5" y="140"/>
                  </a:cxn>
                  <a:cxn ang="0">
                    <a:pos x="0" y="122"/>
                  </a:cxn>
                  <a:cxn ang="0">
                    <a:pos x="9" y="114"/>
                  </a:cxn>
                </a:cxnLst>
                <a:rect l="0" t="0" r="r" b="b"/>
                <a:pathLst>
                  <a:path w="91" h="175">
                    <a:moveTo>
                      <a:pt x="9" y="114"/>
                    </a:moveTo>
                    <a:cubicBezTo>
                      <a:pt x="9" y="114"/>
                      <a:pt x="18" y="95"/>
                      <a:pt x="18" y="94"/>
                    </a:cubicBezTo>
                    <a:cubicBezTo>
                      <a:pt x="18" y="89"/>
                      <a:pt x="11" y="78"/>
                      <a:pt x="11" y="71"/>
                    </a:cubicBezTo>
                    <a:cubicBezTo>
                      <a:pt x="11" y="49"/>
                      <a:pt x="27" y="50"/>
                      <a:pt x="40" y="43"/>
                    </a:cubicBezTo>
                    <a:cubicBezTo>
                      <a:pt x="50" y="37"/>
                      <a:pt x="64" y="20"/>
                      <a:pt x="71" y="13"/>
                    </a:cubicBezTo>
                    <a:cubicBezTo>
                      <a:pt x="73" y="11"/>
                      <a:pt x="72" y="4"/>
                      <a:pt x="73" y="0"/>
                    </a:cubicBezTo>
                    <a:cubicBezTo>
                      <a:pt x="88" y="2"/>
                      <a:pt x="87" y="31"/>
                      <a:pt x="91" y="42"/>
                    </a:cubicBezTo>
                    <a:cubicBezTo>
                      <a:pt x="91" y="49"/>
                      <a:pt x="91" y="49"/>
                      <a:pt x="91" y="49"/>
                    </a:cubicBezTo>
                    <a:cubicBezTo>
                      <a:pt x="89" y="48"/>
                      <a:pt x="85" y="47"/>
                      <a:pt x="84" y="47"/>
                    </a:cubicBezTo>
                    <a:cubicBezTo>
                      <a:pt x="84" y="79"/>
                      <a:pt x="74" y="101"/>
                      <a:pt x="64" y="126"/>
                    </a:cubicBezTo>
                    <a:cubicBezTo>
                      <a:pt x="56" y="146"/>
                      <a:pt x="52" y="175"/>
                      <a:pt x="25" y="175"/>
                    </a:cubicBezTo>
                    <a:cubicBezTo>
                      <a:pt x="14" y="175"/>
                      <a:pt x="5" y="163"/>
                      <a:pt x="5" y="151"/>
                    </a:cubicBezTo>
                    <a:cubicBezTo>
                      <a:pt x="5" y="145"/>
                      <a:pt x="6" y="143"/>
                      <a:pt x="5" y="140"/>
                    </a:cubicBezTo>
                    <a:cubicBezTo>
                      <a:pt x="0" y="136"/>
                      <a:pt x="0" y="129"/>
                      <a:pt x="0" y="122"/>
                    </a:cubicBezTo>
                    <a:cubicBezTo>
                      <a:pt x="0" y="121"/>
                      <a:pt x="8" y="114"/>
                      <a:pt x="9" y="11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77" name="Freeform 6"/>
              <p:cNvSpPr/>
              <p:nvPr/>
            </p:nvSpPr>
            <p:spPr bwMode="auto">
              <a:xfrm>
                <a:off x="4097338" y="2217738"/>
                <a:ext cx="1139825" cy="1274763"/>
              </a:xfrm>
              <a:custGeom>
                <a:avLst/>
                <a:gdLst/>
                <a:ahLst/>
                <a:cxnLst>
                  <a:cxn ang="0">
                    <a:pos x="499" y="66"/>
                  </a:cxn>
                  <a:cxn ang="0">
                    <a:pos x="527" y="81"/>
                  </a:cxn>
                  <a:cxn ang="0">
                    <a:pos x="609" y="86"/>
                  </a:cxn>
                  <a:cxn ang="0">
                    <a:pos x="644" y="89"/>
                  </a:cxn>
                  <a:cxn ang="0">
                    <a:pos x="644" y="136"/>
                  </a:cxn>
                  <a:cxn ang="0">
                    <a:pos x="620" y="115"/>
                  </a:cxn>
                  <a:cxn ang="0">
                    <a:pos x="679" y="223"/>
                  </a:cxn>
                  <a:cxn ang="0">
                    <a:pos x="699" y="267"/>
                  </a:cxn>
                  <a:cxn ang="0">
                    <a:pos x="730" y="310"/>
                  </a:cxn>
                  <a:cxn ang="0">
                    <a:pos x="755" y="348"/>
                  </a:cxn>
                  <a:cxn ang="0">
                    <a:pos x="787" y="359"/>
                  </a:cxn>
                  <a:cxn ang="0">
                    <a:pos x="853" y="346"/>
                  </a:cxn>
                  <a:cxn ang="0">
                    <a:pos x="826" y="425"/>
                  </a:cxn>
                  <a:cxn ang="0">
                    <a:pos x="719" y="541"/>
                  </a:cxn>
                  <a:cxn ang="0">
                    <a:pos x="708" y="600"/>
                  </a:cxn>
                  <a:cxn ang="0">
                    <a:pos x="721" y="638"/>
                  </a:cxn>
                  <a:cxn ang="0">
                    <a:pos x="720" y="676"/>
                  </a:cxn>
                  <a:cxn ang="0">
                    <a:pos x="660" y="745"/>
                  </a:cxn>
                  <a:cxn ang="0">
                    <a:pos x="659" y="788"/>
                  </a:cxn>
                  <a:cxn ang="0">
                    <a:pos x="643" y="816"/>
                  </a:cxn>
                  <a:cxn ang="0">
                    <a:pos x="627" y="846"/>
                  </a:cxn>
                  <a:cxn ang="0">
                    <a:pos x="592" y="902"/>
                  </a:cxn>
                  <a:cxn ang="0">
                    <a:pos x="538" y="946"/>
                  </a:cxn>
                  <a:cxn ang="0">
                    <a:pos x="512" y="944"/>
                  </a:cxn>
                  <a:cxn ang="0">
                    <a:pos x="452" y="949"/>
                  </a:cxn>
                  <a:cxn ang="0">
                    <a:pos x="440" y="929"/>
                  </a:cxn>
                  <a:cxn ang="0">
                    <a:pos x="431" y="893"/>
                  </a:cxn>
                  <a:cxn ang="0">
                    <a:pos x="395" y="789"/>
                  </a:cxn>
                  <a:cxn ang="0">
                    <a:pos x="360" y="708"/>
                  </a:cxn>
                  <a:cxn ang="0">
                    <a:pos x="382" y="621"/>
                  </a:cxn>
                  <a:cxn ang="0">
                    <a:pos x="364" y="558"/>
                  </a:cxn>
                  <a:cxn ang="0">
                    <a:pos x="337" y="490"/>
                  </a:cxn>
                  <a:cxn ang="0">
                    <a:pos x="342" y="461"/>
                  </a:cxn>
                  <a:cxn ang="0">
                    <a:pos x="295" y="443"/>
                  </a:cxn>
                  <a:cxn ang="0">
                    <a:pos x="206" y="433"/>
                  </a:cxn>
                  <a:cxn ang="0">
                    <a:pos x="164" y="434"/>
                  </a:cxn>
                  <a:cxn ang="0">
                    <a:pos x="109" y="439"/>
                  </a:cxn>
                  <a:cxn ang="0">
                    <a:pos x="40" y="369"/>
                  </a:cxn>
                  <a:cxn ang="0">
                    <a:pos x="7" y="338"/>
                  </a:cxn>
                  <a:cxn ang="0">
                    <a:pos x="7" y="324"/>
                  </a:cxn>
                  <a:cxn ang="0">
                    <a:pos x="18" y="269"/>
                  </a:cxn>
                  <a:cxn ang="0">
                    <a:pos x="22" y="199"/>
                  </a:cxn>
                  <a:cxn ang="0">
                    <a:pos x="77" y="132"/>
                  </a:cxn>
                  <a:cxn ang="0">
                    <a:pos x="104" y="77"/>
                  </a:cxn>
                  <a:cxn ang="0">
                    <a:pos x="141" y="36"/>
                  </a:cxn>
                  <a:cxn ang="0">
                    <a:pos x="187" y="35"/>
                  </a:cxn>
                  <a:cxn ang="0">
                    <a:pos x="273" y="6"/>
                  </a:cxn>
                  <a:cxn ang="0">
                    <a:pos x="307" y="4"/>
                  </a:cxn>
                  <a:cxn ang="0">
                    <a:pos x="338" y="0"/>
                  </a:cxn>
                  <a:cxn ang="0">
                    <a:pos x="358" y="6"/>
                  </a:cxn>
                  <a:cxn ang="0">
                    <a:pos x="357" y="27"/>
                  </a:cxn>
                  <a:cxn ang="0">
                    <a:pos x="371" y="64"/>
                  </a:cxn>
                  <a:cxn ang="0">
                    <a:pos x="455" y="100"/>
                  </a:cxn>
                  <a:cxn ang="0">
                    <a:pos x="464" y="84"/>
                  </a:cxn>
                  <a:cxn ang="0">
                    <a:pos x="490" y="66"/>
                  </a:cxn>
                </a:cxnLst>
                <a:rect l="0" t="0" r="r" b="b"/>
                <a:pathLst>
                  <a:path w="856" h="957">
                    <a:moveTo>
                      <a:pt x="490" y="66"/>
                    </a:moveTo>
                    <a:cubicBezTo>
                      <a:pt x="499" y="66"/>
                      <a:pt x="499" y="66"/>
                      <a:pt x="499" y="66"/>
                    </a:cubicBezTo>
                    <a:cubicBezTo>
                      <a:pt x="499" y="73"/>
                      <a:pt x="504" y="74"/>
                      <a:pt x="506" y="77"/>
                    </a:cubicBezTo>
                    <a:cubicBezTo>
                      <a:pt x="510" y="82"/>
                      <a:pt x="520" y="78"/>
                      <a:pt x="527" y="81"/>
                    </a:cubicBezTo>
                    <a:cubicBezTo>
                      <a:pt x="541" y="86"/>
                      <a:pt x="561" y="93"/>
                      <a:pt x="576" y="93"/>
                    </a:cubicBezTo>
                    <a:cubicBezTo>
                      <a:pt x="591" y="93"/>
                      <a:pt x="595" y="86"/>
                      <a:pt x="609" y="86"/>
                    </a:cubicBezTo>
                    <a:cubicBezTo>
                      <a:pt x="617" y="86"/>
                      <a:pt x="622" y="92"/>
                      <a:pt x="632" y="92"/>
                    </a:cubicBezTo>
                    <a:cubicBezTo>
                      <a:pt x="638" y="92"/>
                      <a:pt x="638" y="90"/>
                      <a:pt x="644" y="89"/>
                    </a:cubicBezTo>
                    <a:cubicBezTo>
                      <a:pt x="647" y="96"/>
                      <a:pt x="653" y="102"/>
                      <a:pt x="653" y="111"/>
                    </a:cubicBezTo>
                    <a:cubicBezTo>
                      <a:pt x="653" y="115"/>
                      <a:pt x="646" y="131"/>
                      <a:pt x="644" y="136"/>
                    </a:cubicBezTo>
                    <a:cubicBezTo>
                      <a:pt x="635" y="135"/>
                      <a:pt x="627" y="115"/>
                      <a:pt x="620" y="107"/>
                    </a:cubicBezTo>
                    <a:cubicBezTo>
                      <a:pt x="620" y="115"/>
                      <a:pt x="620" y="115"/>
                      <a:pt x="620" y="115"/>
                    </a:cubicBezTo>
                    <a:cubicBezTo>
                      <a:pt x="662" y="189"/>
                      <a:pt x="662" y="189"/>
                      <a:pt x="662" y="189"/>
                    </a:cubicBezTo>
                    <a:cubicBezTo>
                      <a:pt x="659" y="198"/>
                      <a:pt x="673" y="218"/>
                      <a:pt x="679" y="223"/>
                    </a:cubicBezTo>
                    <a:cubicBezTo>
                      <a:pt x="679" y="246"/>
                      <a:pt x="679" y="246"/>
                      <a:pt x="679" y="246"/>
                    </a:cubicBezTo>
                    <a:cubicBezTo>
                      <a:pt x="684" y="258"/>
                      <a:pt x="692" y="258"/>
                      <a:pt x="699" y="267"/>
                    </a:cubicBezTo>
                    <a:cubicBezTo>
                      <a:pt x="707" y="278"/>
                      <a:pt x="702" y="289"/>
                      <a:pt x="710" y="297"/>
                    </a:cubicBezTo>
                    <a:cubicBezTo>
                      <a:pt x="717" y="304"/>
                      <a:pt x="722" y="305"/>
                      <a:pt x="730" y="310"/>
                    </a:cubicBezTo>
                    <a:cubicBezTo>
                      <a:pt x="737" y="316"/>
                      <a:pt x="741" y="334"/>
                      <a:pt x="755" y="334"/>
                    </a:cubicBezTo>
                    <a:cubicBezTo>
                      <a:pt x="755" y="341"/>
                      <a:pt x="759" y="343"/>
                      <a:pt x="755" y="348"/>
                    </a:cubicBezTo>
                    <a:cubicBezTo>
                      <a:pt x="761" y="352"/>
                      <a:pt x="767" y="366"/>
                      <a:pt x="774" y="366"/>
                    </a:cubicBezTo>
                    <a:cubicBezTo>
                      <a:pt x="781" y="366"/>
                      <a:pt x="782" y="361"/>
                      <a:pt x="787" y="359"/>
                    </a:cubicBezTo>
                    <a:cubicBezTo>
                      <a:pt x="794" y="357"/>
                      <a:pt x="798" y="360"/>
                      <a:pt x="805" y="359"/>
                    </a:cubicBezTo>
                    <a:cubicBezTo>
                      <a:pt x="822" y="356"/>
                      <a:pt x="838" y="350"/>
                      <a:pt x="853" y="346"/>
                    </a:cubicBezTo>
                    <a:cubicBezTo>
                      <a:pt x="855" y="348"/>
                      <a:pt x="856" y="350"/>
                      <a:pt x="856" y="352"/>
                    </a:cubicBezTo>
                    <a:cubicBezTo>
                      <a:pt x="856" y="377"/>
                      <a:pt x="837" y="410"/>
                      <a:pt x="826" y="425"/>
                    </a:cubicBezTo>
                    <a:cubicBezTo>
                      <a:pt x="812" y="443"/>
                      <a:pt x="807" y="459"/>
                      <a:pt x="790" y="471"/>
                    </a:cubicBezTo>
                    <a:cubicBezTo>
                      <a:pt x="761" y="494"/>
                      <a:pt x="730" y="501"/>
                      <a:pt x="719" y="541"/>
                    </a:cubicBezTo>
                    <a:cubicBezTo>
                      <a:pt x="716" y="552"/>
                      <a:pt x="704" y="555"/>
                      <a:pt x="704" y="567"/>
                    </a:cubicBezTo>
                    <a:cubicBezTo>
                      <a:pt x="704" y="581"/>
                      <a:pt x="708" y="587"/>
                      <a:pt x="708" y="600"/>
                    </a:cubicBezTo>
                    <a:cubicBezTo>
                      <a:pt x="708" y="615"/>
                      <a:pt x="724" y="623"/>
                      <a:pt x="724" y="631"/>
                    </a:cubicBezTo>
                    <a:cubicBezTo>
                      <a:pt x="724" y="634"/>
                      <a:pt x="722" y="637"/>
                      <a:pt x="721" y="638"/>
                    </a:cubicBezTo>
                    <a:cubicBezTo>
                      <a:pt x="721" y="649"/>
                      <a:pt x="721" y="649"/>
                      <a:pt x="721" y="649"/>
                    </a:cubicBezTo>
                    <a:cubicBezTo>
                      <a:pt x="721" y="656"/>
                      <a:pt x="720" y="664"/>
                      <a:pt x="720" y="676"/>
                    </a:cubicBezTo>
                    <a:cubicBezTo>
                      <a:pt x="722" y="679"/>
                      <a:pt x="723" y="682"/>
                      <a:pt x="723" y="685"/>
                    </a:cubicBezTo>
                    <a:cubicBezTo>
                      <a:pt x="723" y="720"/>
                      <a:pt x="665" y="716"/>
                      <a:pt x="660" y="745"/>
                    </a:cubicBezTo>
                    <a:cubicBezTo>
                      <a:pt x="654" y="746"/>
                      <a:pt x="647" y="753"/>
                      <a:pt x="647" y="758"/>
                    </a:cubicBezTo>
                    <a:cubicBezTo>
                      <a:pt x="647" y="768"/>
                      <a:pt x="659" y="774"/>
                      <a:pt x="659" y="788"/>
                    </a:cubicBezTo>
                    <a:cubicBezTo>
                      <a:pt x="659" y="795"/>
                      <a:pt x="658" y="809"/>
                      <a:pt x="656" y="813"/>
                    </a:cubicBezTo>
                    <a:cubicBezTo>
                      <a:pt x="653" y="817"/>
                      <a:pt x="646" y="815"/>
                      <a:pt x="643" y="816"/>
                    </a:cubicBezTo>
                    <a:cubicBezTo>
                      <a:pt x="632" y="822"/>
                      <a:pt x="626" y="826"/>
                      <a:pt x="621" y="837"/>
                    </a:cubicBezTo>
                    <a:cubicBezTo>
                      <a:pt x="624" y="839"/>
                      <a:pt x="627" y="842"/>
                      <a:pt x="627" y="846"/>
                    </a:cubicBezTo>
                    <a:cubicBezTo>
                      <a:pt x="627" y="859"/>
                      <a:pt x="615" y="868"/>
                      <a:pt x="610" y="874"/>
                    </a:cubicBezTo>
                    <a:cubicBezTo>
                      <a:pt x="600" y="883"/>
                      <a:pt x="599" y="893"/>
                      <a:pt x="592" y="902"/>
                    </a:cubicBezTo>
                    <a:cubicBezTo>
                      <a:pt x="581" y="916"/>
                      <a:pt x="576" y="929"/>
                      <a:pt x="558" y="938"/>
                    </a:cubicBezTo>
                    <a:cubicBezTo>
                      <a:pt x="550" y="941"/>
                      <a:pt x="539" y="938"/>
                      <a:pt x="538" y="946"/>
                    </a:cubicBezTo>
                    <a:cubicBezTo>
                      <a:pt x="532" y="946"/>
                      <a:pt x="529" y="949"/>
                      <a:pt x="525" y="949"/>
                    </a:cubicBezTo>
                    <a:cubicBezTo>
                      <a:pt x="520" y="949"/>
                      <a:pt x="517" y="944"/>
                      <a:pt x="512" y="944"/>
                    </a:cubicBezTo>
                    <a:cubicBezTo>
                      <a:pt x="494" y="944"/>
                      <a:pt x="483" y="957"/>
                      <a:pt x="466" y="957"/>
                    </a:cubicBezTo>
                    <a:cubicBezTo>
                      <a:pt x="459" y="957"/>
                      <a:pt x="455" y="953"/>
                      <a:pt x="452" y="949"/>
                    </a:cubicBezTo>
                    <a:cubicBezTo>
                      <a:pt x="449" y="949"/>
                      <a:pt x="449" y="950"/>
                      <a:pt x="448" y="951"/>
                    </a:cubicBezTo>
                    <a:cubicBezTo>
                      <a:pt x="448" y="942"/>
                      <a:pt x="443" y="932"/>
                      <a:pt x="440" y="929"/>
                    </a:cubicBezTo>
                    <a:cubicBezTo>
                      <a:pt x="443" y="925"/>
                      <a:pt x="445" y="922"/>
                      <a:pt x="445" y="917"/>
                    </a:cubicBezTo>
                    <a:cubicBezTo>
                      <a:pt x="445" y="910"/>
                      <a:pt x="433" y="897"/>
                      <a:pt x="431" y="893"/>
                    </a:cubicBezTo>
                    <a:cubicBezTo>
                      <a:pt x="415" y="866"/>
                      <a:pt x="395" y="840"/>
                      <a:pt x="395" y="801"/>
                    </a:cubicBezTo>
                    <a:cubicBezTo>
                      <a:pt x="395" y="794"/>
                      <a:pt x="395" y="792"/>
                      <a:pt x="395" y="789"/>
                    </a:cubicBezTo>
                    <a:cubicBezTo>
                      <a:pt x="395" y="783"/>
                      <a:pt x="389" y="781"/>
                      <a:pt x="386" y="774"/>
                    </a:cubicBezTo>
                    <a:cubicBezTo>
                      <a:pt x="374" y="754"/>
                      <a:pt x="360" y="737"/>
                      <a:pt x="360" y="708"/>
                    </a:cubicBezTo>
                    <a:cubicBezTo>
                      <a:pt x="360" y="677"/>
                      <a:pt x="388" y="670"/>
                      <a:pt x="388" y="646"/>
                    </a:cubicBezTo>
                    <a:cubicBezTo>
                      <a:pt x="388" y="635"/>
                      <a:pt x="384" y="631"/>
                      <a:pt x="382" y="621"/>
                    </a:cubicBezTo>
                    <a:cubicBezTo>
                      <a:pt x="379" y="602"/>
                      <a:pt x="376" y="596"/>
                      <a:pt x="371" y="585"/>
                    </a:cubicBezTo>
                    <a:cubicBezTo>
                      <a:pt x="368" y="576"/>
                      <a:pt x="370" y="566"/>
                      <a:pt x="364" y="558"/>
                    </a:cubicBezTo>
                    <a:cubicBezTo>
                      <a:pt x="352" y="544"/>
                      <a:pt x="327" y="528"/>
                      <a:pt x="327" y="508"/>
                    </a:cubicBezTo>
                    <a:cubicBezTo>
                      <a:pt x="327" y="503"/>
                      <a:pt x="334" y="492"/>
                      <a:pt x="337" y="490"/>
                    </a:cubicBezTo>
                    <a:cubicBezTo>
                      <a:pt x="336" y="486"/>
                      <a:pt x="337" y="485"/>
                      <a:pt x="337" y="483"/>
                    </a:cubicBezTo>
                    <a:cubicBezTo>
                      <a:pt x="337" y="478"/>
                      <a:pt x="337" y="465"/>
                      <a:pt x="342" y="461"/>
                    </a:cubicBezTo>
                    <a:cubicBezTo>
                      <a:pt x="337" y="451"/>
                      <a:pt x="329" y="443"/>
                      <a:pt x="314" y="443"/>
                    </a:cubicBezTo>
                    <a:cubicBezTo>
                      <a:pt x="306" y="443"/>
                      <a:pt x="299" y="443"/>
                      <a:pt x="295" y="443"/>
                    </a:cubicBezTo>
                    <a:cubicBezTo>
                      <a:pt x="282" y="443"/>
                      <a:pt x="279" y="417"/>
                      <a:pt x="261" y="417"/>
                    </a:cubicBezTo>
                    <a:cubicBezTo>
                      <a:pt x="239" y="417"/>
                      <a:pt x="223" y="427"/>
                      <a:pt x="206" y="433"/>
                    </a:cubicBezTo>
                    <a:cubicBezTo>
                      <a:pt x="199" y="435"/>
                      <a:pt x="197" y="440"/>
                      <a:pt x="191" y="440"/>
                    </a:cubicBezTo>
                    <a:cubicBezTo>
                      <a:pt x="184" y="440"/>
                      <a:pt x="173" y="434"/>
                      <a:pt x="164" y="434"/>
                    </a:cubicBezTo>
                    <a:cubicBezTo>
                      <a:pt x="147" y="434"/>
                      <a:pt x="139" y="443"/>
                      <a:pt x="122" y="443"/>
                    </a:cubicBezTo>
                    <a:cubicBezTo>
                      <a:pt x="117" y="443"/>
                      <a:pt x="111" y="440"/>
                      <a:pt x="109" y="439"/>
                    </a:cubicBezTo>
                    <a:cubicBezTo>
                      <a:pt x="97" y="430"/>
                      <a:pt x="71" y="415"/>
                      <a:pt x="62" y="401"/>
                    </a:cubicBezTo>
                    <a:cubicBezTo>
                      <a:pt x="53" y="388"/>
                      <a:pt x="51" y="377"/>
                      <a:pt x="40" y="369"/>
                    </a:cubicBezTo>
                    <a:cubicBezTo>
                      <a:pt x="37" y="366"/>
                      <a:pt x="13" y="346"/>
                      <a:pt x="13" y="344"/>
                    </a:cubicBezTo>
                    <a:cubicBezTo>
                      <a:pt x="11" y="341"/>
                      <a:pt x="10" y="340"/>
                      <a:pt x="7" y="338"/>
                    </a:cubicBezTo>
                    <a:cubicBezTo>
                      <a:pt x="9" y="338"/>
                      <a:pt x="9" y="338"/>
                      <a:pt x="9" y="338"/>
                    </a:cubicBezTo>
                    <a:cubicBezTo>
                      <a:pt x="9" y="331"/>
                      <a:pt x="7" y="328"/>
                      <a:pt x="7" y="324"/>
                    </a:cubicBezTo>
                    <a:cubicBezTo>
                      <a:pt x="7" y="317"/>
                      <a:pt x="3" y="315"/>
                      <a:pt x="0" y="309"/>
                    </a:cubicBezTo>
                    <a:cubicBezTo>
                      <a:pt x="10" y="304"/>
                      <a:pt x="18" y="280"/>
                      <a:pt x="18" y="269"/>
                    </a:cubicBezTo>
                    <a:cubicBezTo>
                      <a:pt x="18" y="250"/>
                      <a:pt x="10" y="238"/>
                      <a:pt x="10" y="220"/>
                    </a:cubicBezTo>
                    <a:cubicBezTo>
                      <a:pt x="10" y="211"/>
                      <a:pt x="20" y="206"/>
                      <a:pt x="22" y="199"/>
                    </a:cubicBezTo>
                    <a:cubicBezTo>
                      <a:pt x="28" y="182"/>
                      <a:pt x="41" y="158"/>
                      <a:pt x="52" y="144"/>
                    </a:cubicBezTo>
                    <a:cubicBezTo>
                      <a:pt x="58" y="135"/>
                      <a:pt x="69" y="136"/>
                      <a:pt x="77" y="132"/>
                    </a:cubicBezTo>
                    <a:cubicBezTo>
                      <a:pt x="84" y="128"/>
                      <a:pt x="95" y="119"/>
                      <a:pt x="97" y="112"/>
                    </a:cubicBezTo>
                    <a:cubicBezTo>
                      <a:pt x="102" y="96"/>
                      <a:pt x="96" y="89"/>
                      <a:pt x="104" y="77"/>
                    </a:cubicBezTo>
                    <a:cubicBezTo>
                      <a:pt x="116" y="63"/>
                      <a:pt x="131" y="49"/>
                      <a:pt x="142" y="36"/>
                    </a:cubicBezTo>
                    <a:cubicBezTo>
                      <a:pt x="141" y="36"/>
                      <a:pt x="141" y="36"/>
                      <a:pt x="141" y="36"/>
                    </a:cubicBezTo>
                    <a:cubicBezTo>
                      <a:pt x="145" y="31"/>
                      <a:pt x="146" y="27"/>
                      <a:pt x="150" y="24"/>
                    </a:cubicBezTo>
                    <a:cubicBezTo>
                      <a:pt x="161" y="32"/>
                      <a:pt x="172" y="35"/>
                      <a:pt x="187" y="35"/>
                    </a:cubicBezTo>
                    <a:cubicBezTo>
                      <a:pt x="197" y="35"/>
                      <a:pt x="198" y="29"/>
                      <a:pt x="204" y="27"/>
                    </a:cubicBezTo>
                    <a:cubicBezTo>
                      <a:pt x="221" y="18"/>
                      <a:pt x="254" y="6"/>
                      <a:pt x="273" y="6"/>
                    </a:cubicBezTo>
                    <a:cubicBezTo>
                      <a:pt x="280" y="6"/>
                      <a:pt x="285" y="10"/>
                      <a:pt x="289" y="10"/>
                    </a:cubicBezTo>
                    <a:cubicBezTo>
                      <a:pt x="294" y="10"/>
                      <a:pt x="301" y="4"/>
                      <a:pt x="307" y="4"/>
                    </a:cubicBezTo>
                    <a:cubicBezTo>
                      <a:pt x="313" y="4"/>
                      <a:pt x="316" y="7"/>
                      <a:pt x="321" y="7"/>
                    </a:cubicBezTo>
                    <a:cubicBezTo>
                      <a:pt x="329" y="7"/>
                      <a:pt x="330" y="0"/>
                      <a:pt x="338" y="0"/>
                    </a:cubicBezTo>
                    <a:cubicBezTo>
                      <a:pt x="347" y="0"/>
                      <a:pt x="344" y="8"/>
                      <a:pt x="351" y="8"/>
                    </a:cubicBezTo>
                    <a:cubicBezTo>
                      <a:pt x="354" y="8"/>
                      <a:pt x="355" y="6"/>
                      <a:pt x="358" y="6"/>
                    </a:cubicBezTo>
                    <a:cubicBezTo>
                      <a:pt x="358" y="12"/>
                      <a:pt x="351" y="11"/>
                      <a:pt x="351" y="17"/>
                    </a:cubicBezTo>
                    <a:cubicBezTo>
                      <a:pt x="351" y="21"/>
                      <a:pt x="357" y="23"/>
                      <a:pt x="357" y="27"/>
                    </a:cubicBezTo>
                    <a:cubicBezTo>
                      <a:pt x="357" y="33"/>
                      <a:pt x="351" y="37"/>
                      <a:pt x="351" y="44"/>
                    </a:cubicBezTo>
                    <a:cubicBezTo>
                      <a:pt x="351" y="55"/>
                      <a:pt x="363" y="64"/>
                      <a:pt x="371" y="64"/>
                    </a:cubicBezTo>
                    <a:cubicBezTo>
                      <a:pt x="377" y="64"/>
                      <a:pt x="380" y="64"/>
                      <a:pt x="384" y="64"/>
                    </a:cubicBezTo>
                    <a:cubicBezTo>
                      <a:pt x="412" y="64"/>
                      <a:pt x="423" y="100"/>
                      <a:pt x="455" y="100"/>
                    </a:cubicBezTo>
                    <a:cubicBezTo>
                      <a:pt x="459" y="100"/>
                      <a:pt x="464" y="95"/>
                      <a:pt x="464" y="93"/>
                    </a:cubicBezTo>
                    <a:cubicBezTo>
                      <a:pt x="464" y="90"/>
                      <a:pt x="464" y="87"/>
                      <a:pt x="464" y="84"/>
                    </a:cubicBezTo>
                    <a:cubicBezTo>
                      <a:pt x="464" y="70"/>
                      <a:pt x="475" y="70"/>
                      <a:pt x="488" y="66"/>
                    </a:cubicBezTo>
                    <a:lnTo>
                      <a:pt x="490" y="66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</p:grpSp>
        <p:grpSp>
          <p:nvGrpSpPr>
            <p:cNvPr id="6" name="Group 274"/>
            <p:cNvGrpSpPr/>
            <p:nvPr/>
          </p:nvGrpSpPr>
          <p:grpSpPr>
            <a:xfrm>
              <a:off x="4624707" y="3766669"/>
              <a:ext cx="743216" cy="1200347"/>
              <a:chOff x="3030538" y="2674938"/>
              <a:chExt cx="779463" cy="1258888"/>
            </a:xfrm>
            <a:grpFill/>
          </p:grpSpPr>
          <p:sp>
            <p:nvSpPr>
              <p:cNvPr id="174" name="Freeform 22"/>
              <p:cNvSpPr/>
              <p:nvPr/>
            </p:nvSpPr>
            <p:spPr bwMode="auto">
              <a:xfrm>
                <a:off x="3541713" y="2881313"/>
                <a:ext cx="39688" cy="317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20" y="4"/>
                  </a:cxn>
                  <a:cxn ang="0">
                    <a:pos x="27" y="5"/>
                  </a:cxn>
                  <a:cxn ang="0">
                    <a:pos x="30" y="9"/>
                  </a:cxn>
                  <a:cxn ang="0">
                    <a:pos x="18" y="23"/>
                  </a:cxn>
                  <a:cxn ang="0">
                    <a:pos x="0" y="11"/>
                  </a:cxn>
                  <a:cxn ang="0">
                    <a:pos x="9" y="0"/>
                  </a:cxn>
                  <a:cxn ang="0">
                    <a:pos x="10" y="0"/>
                  </a:cxn>
                </a:cxnLst>
                <a:rect l="0" t="0" r="r" b="b"/>
                <a:pathLst>
                  <a:path w="30" h="23">
                    <a:moveTo>
                      <a:pt x="10" y="0"/>
                    </a:moveTo>
                    <a:cubicBezTo>
                      <a:pt x="13" y="1"/>
                      <a:pt x="16" y="4"/>
                      <a:pt x="20" y="4"/>
                    </a:cubicBezTo>
                    <a:cubicBezTo>
                      <a:pt x="21" y="9"/>
                      <a:pt x="25" y="5"/>
                      <a:pt x="27" y="5"/>
                    </a:cubicBezTo>
                    <a:cubicBezTo>
                      <a:pt x="29" y="5"/>
                      <a:pt x="30" y="8"/>
                      <a:pt x="30" y="9"/>
                    </a:cubicBezTo>
                    <a:cubicBezTo>
                      <a:pt x="30" y="12"/>
                      <a:pt x="23" y="23"/>
                      <a:pt x="18" y="23"/>
                    </a:cubicBezTo>
                    <a:cubicBezTo>
                      <a:pt x="11" y="23"/>
                      <a:pt x="0" y="15"/>
                      <a:pt x="0" y="11"/>
                    </a:cubicBezTo>
                    <a:cubicBezTo>
                      <a:pt x="0" y="4"/>
                      <a:pt x="3" y="0"/>
                      <a:pt x="9" y="0"/>
                    </a:cubicBezTo>
                    <a:cubicBezTo>
                      <a:pt x="9" y="0"/>
                      <a:pt x="10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75" name="Freeform 23"/>
              <p:cNvSpPr/>
              <p:nvPr/>
            </p:nvSpPr>
            <p:spPr bwMode="auto">
              <a:xfrm>
                <a:off x="3030538" y="2674938"/>
                <a:ext cx="779463" cy="1258888"/>
              </a:xfrm>
              <a:custGeom>
                <a:avLst/>
                <a:gdLst/>
                <a:ahLst/>
                <a:cxnLst>
                  <a:cxn ang="0">
                    <a:pos x="46" y="91"/>
                  </a:cxn>
                  <a:cxn ang="0">
                    <a:pos x="51" y="51"/>
                  </a:cxn>
                  <a:cxn ang="0">
                    <a:pos x="59" y="46"/>
                  </a:cxn>
                  <a:cxn ang="0">
                    <a:pos x="82" y="18"/>
                  </a:cxn>
                  <a:cxn ang="0">
                    <a:pos x="128" y="6"/>
                  </a:cxn>
                  <a:cxn ang="0">
                    <a:pos x="126" y="42"/>
                  </a:cxn>
                  <a:cxn ang="0">
                    <a:pos x="136" y="13"/>
                  </a:cxn>
                  <a:cxn ang="0">
                    <a:pos x="146" y="5"/>
                  </a:cxn>
                  <a:cxn ang="0">
                    <a:pos x="194" y="24"/>
                  </a:cxn>
                  <a:cxn ang="0">
                    <a:pos x="227" y="20"/>
                  </a:cxn>
                  <a:cxn ang="0">
                    <a:pos x="233" y="26"/>
                  </a:cxn>
                  <a:cxn ang="0">
                    <a:pos x="270" y="50"/>
                  </a:cxn>
                  <a:cxn ang="0">
                    <a:pos x="328" y="84"/>
                  </a:cxn>
                  <a:cxn ang="0">
                    <a:pos x="354" y="89"/>
                  </a:cxn>
                  <a:cxn ang="0">
                    <a:pos x="389" y="130"/>
                  </a:cxn>
                  <a:cxn ang="0">
                    <a:pos x="383" y="170"/>
                  </a:cxn>
                  <a:cxn ang="0">
                    <a:pos x="403" y="185"/>
                  </a:cxn>
                  <a:cxn ang="0">
                    <a:pos x="454" y="175"/>
                  </a:cxn>
                  <a:cxn ang="0">
                    <a:pos x="467" y="191"/>
                  </a:cxn>
                  <a:cxn ang="0">
                    <a:pos x="513" y="191"/>
                  </a:cxn>
                  <a:cxn ang="0">
                    <a:pos x="575" y="220"/>
                  </a:cxn>
                  <a:cxn ang="0">
                    <a:pos x="549" y="310"/>
                  </a:cxn>
                  <a:cxn ang="0">
                    <a:pos x="532" y="374"/>
                  </a:cxn>
                  <a:cxn ang="0">
                    <a:pos x="522" y="405"/>
                  </a:cxn>
                  <a:cxn ang="0">
                    <a:pos x="485" y="449"/>
                  </a:cxn>
                  <a:cxn ang="0">
                    <a:pos x="429" y="474"/>
                  </a:cxn>
                  <a:cxn ang="0">
                    <a:pos x="412" y="524"/>
                  </a:cxn>
                  <a:cxn ang="0">
                    <a:pos x="388" y="559"/>
                  </a:cxn>
                  <a:cxn ang="0">
                    <a:pos x="311" y="614"/>
                  </a:cxn>
                  <a:cxn ang="0">
                    <a:pos x="297" y="619"/>
                  </a:cxn>
                  <a:cxn ang="0">
                    <a:pos x="308" y="654"/>
                  </a:cxn>
                  <a:cxn ang="0">
                    <a:pos x="244" y="677"/>
                  </a:cxn>
                  <a:cxn ang="0">
                    <a:pos x="240" y="707"/>
                  </a:cxn>
                  <a:cxn ang="0">
                    <a:pos x="205" y="711"/>
                  </a:cxn>
                  <a:cxn ang="0">
                    <a:pos x="225" y="730"/>
                  </a:cxn>
                  <a:cxn ang="0">
                    <a:pos x="214" y="739"/>
                  </a:cxn>
                  <a:cxn ang="0">
                    <a:pos x="178" y="787"/>
                  </a:cxn>
                  <a:cxn ang="0">
                    <a:pos x="176" y="846"/>
                  </a:cxn>
                  <a:cxn ang="0">
                    <a:pos x="161" y="884"/>
                  </a:cxn>
                  <a:cxn ang="0">
                    <a:pos x="200" y="935"/>
                  </a:cxn>
                  <a:cxn ang="0">
                    <a:pos x="169" y="945"/>
                  </a:cxn>
                  <a:cxn ang="0">
                    <a:pos x="127" y="921"/>
                  </a:cxn>
                  <a:cxn ang="0">
                    <a:pos x="92" y="903"/>
                  </a:cxn>
                  <a:cxn ang="0">
                    <a:pos x="93" y="889"/>
                  </a:cxn>
                  <a:cxn ang="0">
                    <a:pos x="84" y="857"/>
                  </a:cxn>
                  <a:cxn ang="0">
                    <a:pos x="82" y="791"/>
                  </a:cxn>
                  <a:cxn ang="0">
                    <a:pos x="86" y="782"/>
                  </a:cxn>
                  <a:cxn ang="0">
                    <a:pos x="112" y="718"/>
                  </a:cxn>
                  <a:cxn ang="0">
                    <a:pos x="95" y="708"/>
                  </a:cxn>
                  <a:cxn ang="0">
                    <a:pos x="102" y="680"/>
                  </a:cxn>
                  <a:cxn ang="0">
                    <a:pos x="114" y="626"/>
                  </a:cxn>
                  <a:cxn ang="0">
                    <a:pos x="124" y="562"/>
                  </a:cxn>
                  <a:cxn ang="0">
                    <a:pos x="136" y="494"/>
                  </a:cxn>
                  <a:cxn ang="0">
                    <a:pos x="143" y="434"/>
                  </a:cxn>
                  <a:cxn ang="0">
                    <a:pos x="104" y="370"/>
                  </a:cxn>
                  <a:cxn ang="0">
                    <a:pos x="62" y="330"/>
                  </a:cxn>
                  <a:cxn ang="0">
                    <a:pos x="28" y="261"/>
                  </a:cxn>
                  <a:cxn ang="0">
                    <a:pos x="11" y="242"/>
                  </a:cxn>
                  <a:cxn ang="0">
                    <a:pos x="18" y="191"/>
                  </a:cxn>
                  <a:cxn ang="0">
                    <a:pos x="14" y="148"/>
                  </a:cxn>
                  <a:cxn ang="0">
                    <a:pos x="47" y="106"/>
                  </a:cxn>
                </a:cxnLst>
                <a:rect l="0" t="0" r="r" b="b"/>
                <a:pathLst>
                  <a:path w="586" h="945">
                    <a:moveTo>
                      <a:pt x="49" y="103"/>
                    </a:moveTo>
                    <a:cubicBezTo>
                      <a:pt x="49" y="102"/>
                      <a:pt x="49" y="101"/>
                      <a:pt x="49" y="100"/>
                    </a:cubicBezTo>
                    <a:cubicBezTo>
                      <a:pt x="49" y="97"/>
                      <a:pt x="46" y="94"/>
                      <a:pt x="46" y="91"/>
                    </a:cubicBezTo>
                    <a:cubicBezTo>
                      <a:pt x="46" y="85"/>
                      <a:pt x="48" y="84"/>
                      <a:pt x="48" y="79"/>
                    </a:cubicBezTo>
                    <a:cubicBezTo>
                      <a:pt x="48" y="70"/>
                      <a:pt x="40" y="71"/>
                      <a:pt x="40" y="63"/>
                    </a:cubicBezTo>
                    <a:cubicBezTo>
                      <a:pt x="40" y="57"/>
                      <a:pt x="49" y="55"/>
                      <a:pt x="51" y="51"/>
                    </a:cubicBezTo>
                    <a:cubicBezTo>
                      <a:pt x="55" y="52"/>
                      <a:pt x="53" y="52"/>
                      <a:pt x="57" y="51"/>
                    </a:cubicBezTo>
                    <a:cubicBezTo>
                      <a:pt x="57" y="50"/>
                      <a:pt x="57" y="49"/>
                      <a:pt x="57" y="48"/>
                    </a:cubicBezTo>
                    <a:cubicBezTo>
                      <a:pt x="57" y="48"/>
                      <a:pt x="58" y="46"/>
                      <a:pt x="59" y="46"/>
                    </a:cubicBezTo>
                    <a:cubicBezTo>
                      <a:pt x="59" y="42"/>
                      <a:pt x="64" y="40"/>
                      <a:pt x="66" y="39"/>
                    </a:cubicBezTo>
                    <a:cubicBezTo>
                      <a:pt x="69" y="37"/>
                      <a:pt x="69" y="31"/>
                      <a:pt x="70" y="28"/>
                    </a:cubicBezTo>
                    <a:cubicBezTo>
                      <a:pt x="72" y="21"/>
                      <a:pt x="76" y="19"/>
                      <a:pt x="82" y="18"/>
                    </a:cubicBezTo>
                    <a:cubicBezTo>
                      <a:pt x="93" y="14"/>
                      <a:pt x="100" y="12"/>
                      <a:pt x="111" y="9"/>
                    </a:cubicBezTo>
                    <a:cubicBezTo>
                      <a:pt x="117" y="7"/>
                      <a:pt x="118" y="0"/>
                      <a:pt x="124" y="0"/>
                    </a:cubicBezTo>
                    <a:cubicBezTo>
                      <a:pt x="126" y="0"/>
                      <a:pt x="128" y="5"/>
                      <a:pt x="128" y="6"/>
                    </a:cubicBezTo>
                    <a:cubicBezTo>
                      <a:pt x="128" y="9"/>
                      <a:pt x="125" y="11"/>
                      <a:pt x="123" y="11"/>
                    </a:cubicBezTo>
                    <a:cubicBezTo>
                      <a:pt x="122" y="18"/>
                      <a:pt x="119" y="25"/>
                      <a:pt x="119" y="29"/>
                    </a:cubicBezTo>
                    <a:cubicBezTo>
                      <a:pt x="119" y="34"/>
                      <a:pt x="122" y="42"/>
                      <a:pt x="126" y="42"/>
                    </a:cubicBezTo>
                    <a:cubicBezTo>
                      <a:pt x="128" y="42"/>
                      <a:pt x="131" y="37"/>
                      <a:pt x="131" y="35"/>
                    </a:cubicBezTo>
                    <a:cubicBezTo>
                      <a:pt x="131" y="30"/>
                      <a:pt x="125" y="27"/>
                      <a:pt x="125" y="21"/>
                    </a:cubicBezTo>
                    <a:cubicBezTo>
                      <a:pt x="125" y="15"/>
                      <a:pt x="132" y="16"/>
                      <a:pt x="136" y="13"/>
                    </a:cubicBezTo>
                    <a:cubicBezTo>
                      <a:pt x="147" y="13"/>
                      <a:pt x="147" y="13"/>
                      <a:pt x="147" y="13"/>
                    </a:cubicBezTo>
                    <a:cubicBezTo>
                      <a:pt x="145" y="8"/>
                      <a:pt x="139" y="10"/>
                      <a:pt x="139" y="5"/>
                    </a:cubicBezTo>
                    <a:cubicBezTo>
                      <a:pt x="146" y="5"/>
                      <a:pt x="146" y="5"/>
                      <a:pt x="146" y="5"/>
                    </a:cubicBezTo>
                    <a:cubicBezTo>
                      <a:pt x="148" y="12"/>
                      <a:pt x="158" y="14"/>
                      <a:pt x="165" y="16"/>
                    </a:cubicBezTo>
                    <a:cubicBezTo>
                      <a:pt x="165" y="20"/>
                      <a:pt x="167" y="23"/>
                      <a:pt x="170" y="24"/>
                    </a:cubicBezTo>
                    <a:cubicBezTo>
                      <a:pt x="177" y="24"/>
                      <a:pt x="190" y="24"/>
                      <a:pt x="194" y="24"/>
                    </a:cubicBezTo>
                    <a:cubicBezTo>
                      <a:pt x="194" y="28"/>
                      <a:pt x="199" y="29"/>
                      <a:pt x="203" y="29"/>
                    </a:cubicBezTo>
                    <a:cubicBezTo>
                      <a:pt x="209" y="28"/>
                      <a:pt x="214" y="28"/>
                      <a:pt x="216" y="22"/>
                    </a:cubicBezTo>
                    <a:cubicBezTo>
                      <a:pt x="217" y="21"/>
                      <a:pt x="226" y="21"/>
                      <a:pt x="227" y="20"/>
                    </a:cubicBezTo>
                    <a:cubicBezTo>
                      <a:pt x="232" y="20"/>
                      <a:pt x="240" y="21"/>
                      <a:pt x="240" y="21"/>
                    </a:cubicBezTo>
                    <a:cubicBezTo>
                      <a:pt x="238" y="23"/>
                      <a:pt x="234" y="23"/>
                      <a:pt x="233" y="22"/>
                    </a:cubicBezTo>
                    <a:cubicBezTo>
                      <a:pt x="233" y="26"/>
                      <a:pt x="233" y="26"/>
                      <a:pt x="233" y="26"/>
                    </a:cubicBezTo>
                    <a:cubicBezTo>
                      <a:pt x="236" y="32"/>
                      <a:pt x="245" y="33"/>
                      <a:pt x="252" y="36"/>
                    </a:cubicBezTo>
                    <a:cubicBezTo>
                      <a:pt x="258" y="37"/>
                      <a:pt x="256" y="44"/>
                      <a:pt x="258" y="50"/>
                    </a:cubicBezTo>
                    <a:cubicBezTo>
                      <a:pt x="270" y="50"/>
                      <a:pt x="270" y="50"/>
                      <a:pt x="270" y="50"/>
                    </a:cubicBezTo>
                    <a:cubicBezTo>
                      <a:pt x="279" y="58"/>
                      <a:pt x="283" y="57"/>
                      <a:pt x="288" y="68"/>
                    </a:cubicBezTo>
                    <a:cubicBezTo>
                      <a:pt x="289" y="70"/>
                      <a:pt x="293" y="70"/>
                      <a:pt x="295" y="70"/>
                    </a:cubicBezTo>
                    <a:cubicBezTo>
                      <a:pt x="298" y="83"/>
                      <a:pt x="316" y="81"/>
                      <a:pt x="328" y="84"/>
                    </a:cubicBezTo>
                    <a:cubicBezTo>
                      <a:pt x="340" y="84"/>
                      <a:pt x="340" y="84"/>
                      <a:pt x="340" y="84"/>
                    </a:cubicBezTo>
                    <a:cubicBezTo>
                      <a:pt x="343" y="85"/>
                      <a:pt x="350" y="89"/>
                      <a:pt x="354" y="89"/>
                    </a:cubicBezTo>
                    <a:cubicBezTo>
                      <a:pt x="354" y="89"/>
                      <a:pt x="354" y="89"/>
                      <a:pt x="354" y="89"/>
                    </a:cubicBezTo>
                    <a:cubicBezTo>
                      <a:pt x="355" y="89"/>
                      <a:pt x="356" y="89"/>
                      <a:pt x="357" y="89"/>
                    </a:cubicBezTo>
                    <a:cubicBezTo>
                      <a:pt x="364" y="89"/>
                      <a:pt x="373" y="104"/>
                      <a:pt x="381" y="106"/>
                    </a:cubicBezTo>
                    <a:cubicBezTo>
                      <a:pt x="381" y="111"/>
                      <a:pt x="386" y="125"/>
                      <a:pt x="389" y="130"/>
                    </a:cubicBezTo>
                    <a:cubicBezTo>
                      <a:pt x="391" y="134"/>
                      <a:pt x="397" y="134"/>
                      <a:pt x="397" y="139"/>
                    </a:cubicBezTo>
                    <a:cubicBezTo>
                      <a:pt x="390" y="148"/>
                      <a:pt x="377" y="152"/>
                      <a:pt x="377" y="165"/>
                    </a:cubicBezTo>
                    <a:cubicBezTo>
                      <a:pt x="377" y="170"/>
                      <a:pt x="381" y="169"/>
                      <a:pt x="383" y="170"/>
                    </a:cubicBezTo>
                    <a:cubicBezTo>
                      <a:pt x="387" y="172"/>
                      <a:pt x="390" y="176"/>
                      <a:pt x="390" y="180"/>
                    </a:cubicBezTo>
                    <a:cubicBezTo>
                      <a:pt x="401" y="180"/>
                      <a:pt x="401" y="180"/>
                      <a:pt x="401" y="180"/>
                    </a:cubicBezTo>
                    <a:cubicBezTo>
                      <a:pt x="401" y="182"/>
                      <a:pt x="402" y="185"/>
                      <a:pt x="403" y="185"/>
                    </a:cubicBezTo>
                    <a:cubicBezTo>
                      <a:pt x="405" y="185"/>
                      <a:pt x="407" y="182"/>
                      <a:pt x="408" y="180"/>
                    </a:cubicBezTo>
                    <a:cubicBezTo>
                      <a:pt x="413" y="173"/>
                      <a:pt x="418" y="164"/>
                      <a:pt x="425" y="164"/>
                    </a:cubicBezTo>
                    <a:cubicBezTo>
                      <a:pt x="433" y="164"/>
                      <a:pt x="449" y="172"/>
                      <a:pt x="454" y="175"/>
                    </a:cubicBezTo>
                    <a:cubicBezTo>
                      <a:pt x="458" y="178"/>
                      <a:pt x="462" y="177"/>
                      <a:pt x="463" y="180"/>
                    </a:cubicBezTo>
                    <a:cubicBezTo>
                      <a:pt x="464" y="184"/>
                      <a:pt x="464" y="187"/>
                      <a:pt x="464" y="191"/>
                    </a:cubicBezTo>
                    <a:cubicBezTo>
                      <a:pt x="467" y="191"/>
                      <a:pt x="467" y="191"/>
                      <a:pt x="467" y="191"/>
                    </a:cubicBezTo>
                    <a:cubicBezTo>
                      <a:pt x="471" y="190"/>
                      <a:pt x="472" y="186"/>
                      <a:pt x="476" y="186"/>
                    </a:cubicBezTo>
                    <a:cubicBezTo>
                      <a:pt x="486" y="186"/>
                      <a:pt x="487" y="194"/>
                      <a:pt x="496" y="194"/>
                    </a:cubicBezTo>
                    <a:cubicBezTo>
                      <a:pt x="513" y="191"/>
                      <a:pt x="513" y="191"/>
                      <a:pt x="513" y="191"/>
                    </a:cubicBezTo>
                    <a:cubicBezTo>
                      <a:pt x="521" y="193"/>
                      <a:pt x="529" y="196"/>
                      <a:pt x="534" y="198"/>
                    </a:cubicBezTo>
                    <a:cubicBezTo>
                      <a:pt x="538" y="205"/>
                      <a:pt x="551" y="217"/>
                      <a:pt x="558" y="220"/>
                    </a:cubicBezTo>
                    <a:cubicBezTo>
                      <a:pt x="565" y="221"/>
                      <a:pt x="569" y="219"/>
                      <a:pt x="575" y="220"/>
                    </a:cubicBezTo>
                    <a:cubicBezTo>
                      <a:pt x="584" y="223"/>
                      <a:pt x="586" y="232"/>
                      <a:pt x="586" y="242"/>
                    </a:cubicBezTo>
                    <a:cubicBezTo>
                      <a:pt x="586" y="274"/>
                      <a:pt x="568" y="283"/>
                      <a:pt x="556" y="301"/>
                    </a:cubicBezTo>
                    <a:cubicBezTo>
                      <a:pt x="553" y="305"/>
                      <a:pt x="551" y="306"/>
                      <a:pt x="549" y="310"/>
                    </a:cubicBezTo>
                    <a:cubicBezTo>
                      <a:pt x="544" y="317"/>
                      <a:pt x="540" y="317"/>
                      <a:pt x="535" y="322"/>
                    </a:cubicBezTo>
                    <a:cubicBezTo>
                      <a:pt x="529" y="328"/>
                      <a:pt x="535" y="343"/>
                      <a:pt x="535" y="353"/>
                    </a:cubicBezTo>
                    <a:cubicBezTo>
                      <a:pt x="535" y="361"/>
                      <a:pt x="532" y="369"/>
                      <a:pt x="532" y="374"/>
                    </a:cubicBezTo>
                    <a:cubicBezTo>
                      <a:pt x="532" y="377"/>
                      <a:pt x="530" y="378"/>
                      <a:pt x="530" y="380"/>
                    </a:cubicBezTo>
                    <a:cubicBezTo>
                      <a:pt x="528" y="382"/>
                      <a:pt x="524" y="386"/>
                      <a:pt x="524" y="390"/>
                    </a:cubicBezTo>
                    <a:cubicBezTo>
                      <a:pt x="524" y="394"/>
                      <a:pt x="523" y="403"/>
                      <a:pt x="522" y="405"/>
                    </a:cubicBezTo>
                    <a:cubicBezTo>
                      <a:pt x="515" y="415"/>
                      <a:pt x="513" y="419"/>
                      <a:pt x="506" y="428"/>
                    </a:cubicBezTo>
                    <a:cubicBezTo>
                      <a:pt x="505" y="431"/>
                      <a:pt x="505" y="436"/>
                      <a:pt x="504" y="438"/>
                    </a:cubicBezTo>
                    <a:cubicBezTo>
                      <a:pt x="502" y="443"/>
                      <a:pt x="492" y="449"/>
                      <a:pt x="485" y="449"/>
                    </a:cubicBezTo>
                    <a:cubicBezTo>
                      <a:pt x="476" y="449"/>
                      <a:pt x="470" y="449"/>
                      <a:pt x="463" y="452"/>
                    </a:cubicBezTo>
                    <a:cubicBezTo>
                      <a:pt x="461" y="453"/>
                      <a:pt x="460" y="455"/>
                      <a:pt x="459" y="457"/>
                    </a:cubicBezTo>
                    <a:cubicBezTo>
                      <a:pt x="448" y="467"/>
                      <a:pt x="437" y="461"/>
                      <a:pt x="429" y="474"/>
                    </a:cubicBezTo>
                    <a:cubicBezTo>
                      <a:pt x="426" y="479"/>
                      <a:pt x="420" y="479"/>
                      <a:pt x="416" y="483"/>
                    </a:cubicBezTo>
                    <a:cubicBezTo>
                      <a:pt x="411" y="489"/>
                      <a:pt x="412" y="495"/>
                      <a:pt x="412" y="503"/>
                    </a:cubicBezTo>
                    <a:cubicBezTo>
                      <a:pt x="412" y="524"/>
                      <a:pt x="412" y="524"/>
                      <a:pt x="412" y="524"/>
                    </a:cubicBezTo>
                    <a:cubicBezTo>
                      <a:pt x="403" y="528"/>
                      <a:pt x="398" y="536"/>
                      <a:pt x="394" y="545"/>
                    </a:cubicBezTo>
                    <a:cubicBezTo>
                      <a:pt x="394" y="545"/>
                      <a:pt x="394" y="545"/>
                      <a:pt x="394" y="545"/>
                    </a:cubicBezTo>
                    <a:cubicBezTo>
                      <a:pt x="391" y="550"/>
                      <a:pt x="391" y="553"/>
                      <a:pt x="388" y="559"/>
                    </a:cubicBezTo>
                    <a:cubicBezTo>
                      <a:pt x="380" y="571"/>
                      <a:pt x="371" y="572"/>
                      <a:pt x="364" y="584"/>
                    </a:cubicBezTo>
                    <a:cubicBezTo>
                      <a:pt x="355" y="597"/>
                      <a:pt x="351" y="619"/>
                      <a:pt x="331" y="619"/>
                    </a:cubicBezTo>
                    <a:cubicBezTo>
                      <a:pt x="324" y="619"/>
                      <a:pt x="314" y="614"/>
                      <a:pt x="311" y="614"/>
                    </a:cubicBezTo>
                    <a:cubicBezTo>
                      <a:pt x="305" y="614"/>
                      <a:pt x="299" y="609"/>
                      <a:pt x="293" y="609"/>
                    </a:cubicBezTo>
                    <a:cubicBezTo>
                      <a:pt x="291" y="609"/>
                      <a:pt x="289" y="610"/>
                      <a:pt x="289" y="611"/>
                    </a:cubicBezTo>
                    <a:cubicBezTo>
                      <a:pt x="289" y="615"/>
                      <a:pt x="296" y="617"/>
                      <a:pt x="297" y="619"/>
                    </a:cubicBezTo>
                    <a:cubicBezTo>
                      <a:pt x="300" y="622"/>
                      <a:pt x="300" y="627"/>
                      <a:pt x="302" y="632"/>
                    </a:cubicBezTo>
                    <a:cubicBezTo>
                      <a:pt x="304" y="637"/>
                      <a:pt x="311" y="637"/>
                      <a:pt x="311" y="642"/>
                    </a:cubicBezTo>
                    <a:cubicBezTo>
                      <a:pt x="311" y="647"/>
                      <a:pt x="311" y="650"/>
                      <a:pt x="308" y="654"/>
                    </a:cubicBezTo>
                    <a:cubicBezTo>
                      <a:pt x="304" y="660"/>
                      <a:pt x="301" y="663"/>
                      <a:pt x="297" y="667"/>
                    </a:cubicBezTo>
                    <a:cubicBezTo>
                      <a:pt x="289" y="675"/>
                      <a:pt x="280" y="673"/>
                      <a:pt x="270" y="676"/>
                    </a:cubicBezTo>
                    <a:cubicBezTo>
                      <a:pt x="263" y="678"/>
                      <a:pt x="248" y="673"/>
                      <a:pt x="244" y="677"/>
                    </a:cubicBezTo>
                    <a:cubicBezTo>
                      <a:pt x="238" y="683"/>
                      <a:pt x="243" y="696"/>
                      <a:pt x="240" y="703"/>
                    </a:cubicBezTo>
                    <a:cubicBezTo>
                      <a:pt x="240" y="702"/>
                      <a:pt x="240" y="702"/>
                      <a:pt x="240" y="702"/>
                    </a:cubicBezTo>
                    <a:cubicBezTo>
                      <a:pt x="240" y="703"/>
                      <a:pt x="240" y="706"/>
                      <a:pt x="240" y="707"/>
                    </a:cubicBezTo>
                    <a:cubicBezTo>
                      <a:pt x="240" y="709"/>
                      <a:pt x="233" y="712"/>
                      <a:pt x="229" y="712"/>
                    </a:cubicBezTo>
                    <a:cubicBezTo>
                      <a:pt x="220" y="712"/>
                      <a:pt x="218" y="706"/>
                      <a:pt x="210" y="706"/>
                    </a:cubicBezTo>
                    <a:cubicBezTo>
                      <a:pt x="207" y="706"/>
                      <a:pt x="205" y="709"/>
                      <a:pt x="205" y="711"/>
                    </a:cubicBezTo>
                    <a:cubicBezTo>
                      <a:pt x="205" y="717"/>
                      <a:pt x="211" y="729"/>
                      <a:pt x="214" y="729"/>
                    </a:cubicBezTo>
                    <a:cubicBezTo>
                      <a:pt x="217" y="729"/>
                      <a:pt x="219" y="726"/>
                      <a:pt x="221" y="726"/>
                    </a:cubicBezTo>
                    <a:cubicBezTo>
                      <a:pt x="222" y="728"/>
                      <a:pt x="225" y="728"/>
                      <a:pt x="225" y="730"/>
                    </a:cubicBezTo>
                    <a:cubicBezTo>
                      <a:pt x="225" y="733"/>
                      <a:pt x="221" y="736"/>
                      <a:pt x="220" y="736"/>
                    </a:cubicBezTo>
                    <a:cubicBezTo>
                      <a:pt x="215" y="736"/>
                      <a:pt x="213" y="732"/>
                      <a:pt x="209" y="732"/>
                    </a:cubicBezTo>
                    <a:cubicBezTo>
                      <a:pt x="209" y="737"/>
                      <a:pt x="211" y="738"/>
                      <a:pt x="214" y="739"/>
                    </a:cubicBezTo>
                    <a:cubicBezTo>
                      <a:pt x="206" y="747"/>
                      <a:pt x="206" y="755"/>
                      <a:pt x="203" y="766"/>
                    </a:cubicBezTo>
                    <a:cubicBezTo>
                      <a:pt x="202" y="770"/>
                      <a:pt x="194" y="771"/>
                      <a:pt x="191" y="771"/>
                    </a:cubicBezTo>
                    <a:cubicBezTo>
                      <a:pt x="184" y="773"/>
                      <a:pt x="178" y="779"/>
                      <a:pt x="178" y="787"/>
                    </a:cubicBezTo>
                    <a:cubicBezTo>
                      <a:pt x="178" y="804"/>
                      <a:pt x="198" y="798"/>
                      <a:pt x="198" y="811"/>
                    </a:cubicBezTo>
                    <a:cubicBezTo>
                      <a:pt x="198" y="824"/>
                      <a:pt x="187" y="825"/>
                      <a:pt x="181" y="831"/>
                    </a:cubicBezTo>
                    <a:cubicBezTo>
                      <a:pt x="177" y="835"/>
                      <a:pt x="178" y="841"/>
                      <a:pt x="176" y="846"/>
                    </a:cubicBezTo>
                    <a:cubicBezTo>
                      <a:pt x="173" y="852"/>
                      <a:pt x="166" y="850"/>
                      <a:pt x="162" y="854"/>
                    </a:cubicBezTo>
                    <a:cubicBezTo>
                      <a:pt x="156" y="859"/>
                      <a:pt x="154" y="865"/>
                      <a:pt x="154" y="874"/>
                    </a:cubicBezTo>
                    <a:cubicBezTo>
                      <a:pt x="154" y="878"/>
                      <a:pt x="158" y="883"/>
                      <a:pt x="161" y="884"/>
                    </a:cubicBezTo>
                    <a:cubicBezTo>
                      <a:pt x="169" y="888"/>
                      <a:pt x="168" y="908"/>
                      <a:pt x="174" y="914"/>
                    </a:cubicBezTo>
                    <a:cubicBezTo>
                      <a:pt x="184" y="924"/>
                      <a:pt x="196" y="928"/>
                      <a:pt x="207" y="934"/>
                    </a:cubicBezTo>
                    <a:cubicBezTo>
                      <a:pt x="206" y="936"/>
                      <a:pt x="203" y="935"/>
                      <a:pt x="200" y="935"/>
                    </a:cubicBezTo>
                    <a:cubicBezTo>
                      <a:pt x="194" y="935"/>
                      <a:pt x="183" y="943"/>
                      <a:pt x="179" y="943"/>
                    </a:cubicBezTo>
                    <a:cubicBezTo>
                      <a:pt x="176" y="943"/>
                      <a:pt x="176" y="943"/>
                      <a:pt x="174" y="943"/>
                    </a:cubicBezTo>
                    <a:cubicBezTo>
                      <a:pt x="173" y="943"/>
                      <a:pt x="171" y="945"/>
                      <a:pt x="169" y="945"/>
                    </a:cubicBezTo>
                    <a:cubicBezTo>
                      <a:pt x="165" y="945"/>
                      <a:pt x="162" y="945"/>
                      <a:pt x="157" y="945"/>
                    </a:cubicBezTo>
                    <a:cubicBezTo>
                      <a:pt x="147" y="945"/>
                      <a:pt x="151" y="933"/>
                      <a:pt x="143" y="931"/>
                    </a:cubicBezTo>
                    <a:cubicBezTo>
                      <a:pt x="137" y="929"/>
                      <a:pt x="127" y="929"/>
                      <a:pt x="127" y="921"/>
                    </a:cubicBezTo>
                    <a:cubicBezTo>
                      <a:pt x="124" y="921"/>
                      <a:pt x="122" y="921"/>
                      <a:pt x="119" y="921"/>
                    </a:cubicBezTo>
                    <a:cubicBezTo>
                      <a:pt x="115" y="921"/>
                      <a:pt x="114" y="917"/>
                      <a:pt x="114" y="915"/>
                    </a:cubicBezTo>
                    <a:cubicBezTo>
                      <a:pt x="102" y="915"/>
                      <a:pt x="98" y="909"/>
                      <a:pt x="92" y="903"/>
                    </a:cubicBezTo>
                    <a:cubicBezTo>
                      <a:pt x="91" y="902"/>
                      <a:pt x="88" y="900"/>
                      <a:pt x="88" y="899"/>
                    </a:cubicBezTo>
                    <a:cubicBezTo>
                      <a:pt x="88" y="895"/>
                      <a:pt x="96" y="895"/>
                      <a:pt x="97" y="891"/>
                    </a:cubicBezTo>
                    <a:cubicBezTo>
                      <a:pt x="95" y="891"/>
                      <a:pt x="94" y="890"/>
                      <a:pt x="93" y="889"/>
                    </a:cubicBezTo>
                    <a:cubicBezTo>
                      <a:pt x="94" y="887"/>
                      <a:pt x="96" y="884"/>
                      <a:pt x="96" y="882"/>
                    </a:cubicBezTo>
                    <a:cubicBezTo>
                      <a:pt x="96" y="871"/>
                      <a:pt x="84" y="873"/>
                      <a:pt x="84" y="863"/>
                    </a:cubicBezTo>
                    <a:cubicBezTo>
                      <a:pt x="84" y="860"/>
                      <a:pt x="84" y="859"/>
                      <a:pt x="84" y="857"/>
                    </a:cubicBezTo>
                    <a:cubicBezTo>
                      <a:pt x="84" y="848"/>
                      <a:pt x="78" y="832"/>
                      <a:pt x="78" y="825"/>
                    </a:cubicBezTo>
                    <a:cubicBezTo>
                      <a:pt x="78" y="817"/>
                      <a:pt x="88" y="814"/>
                      <a:pt x="88" y="807"/>
                    </a:cubicBezTo>
                    <a:cubicBezTo>
                      <a:pt x="88" y="803"/>
                      <a:pt x="83" y="796"/>
                      <a:pt x="82" y="791"/>
                    </a:cubicBezTo>
                    <a:cubicBezTo>
                      <a:pt x="82" y="787"/>
                      <a:pt x="82" y="787"/>
                      <a:pt x="82" y="787"/>
                    </a:cubicBezTo>
                    <a:cubicBezTo>
                      <a:pt x="82" y="787"/>
                      <a:pt x="82" y="787"/>
                      <a:pt x="82" y="787"/>
                    </a:cubicBezTo>
                    <a:cubicBezTo>
                      <a:pt x="82" y="784"/>
                      <a:pt x="84" y="782"/>
                      <a:pt x="86" y="782"/>
                    </a:cubicBezTo>
                    <a:cubicBezTo>
                      <a:pt x="94" y="782"/>
                      <a:pt x="91" y="790"/>
                      <a:pt x="98" y="790"/>
                    </a:cubicBezTo>
                    <a:cubicBezTo>
                      <a:pt x="112" y="725"/>
                      <a:pt x="112" y="725"/>
                      <a:pt x="112" y="725"/>
                    </a:cubicBezTo>
                    <a:cubicBezTo>
                      <a:pt x="112" y="718"/>
                      <a:pt x="112" y="718"/>
                      <a:pt x="112" y="718"/>
                    </a:cubicBezTo>
                    <a:cubicBezTo>
                      <a:pt x="111" y="718"/>
                      <a:pt x="109" y="717"/>
                      <a:pt x="108" y="718"/>
                    </a:cubicBezTo>
                    <a:cubicBezTo>
                      <a:pt x="105" y="719"/>
                      <a:pt x="105" y="723"/>
                      <a:pt x="102" y="723"/>
                    </a:cubicBezTo>
                    <a:cubicBezTo>
                      <a:pt x="98" y="723"/>
                      <a:pt x="95" y="713"/>
                      <a:pt x="95" y="708"/>
                    </a:cubicBezTo>
                    <a:cubicBezTo>
                      <a:pt x="95" y="699"/>
                      <a:pt x="98" y="696"/>
                      <a:pt x="100" y="688"/>
                    </a:cubicBezTo>
                    <a:cubicBezTo>
                      <a:pt x="103" y="688"/>
                      <a:pt x="104" y="687"/>
                      <a:pt x="104" y="685"/>
                    </a:cubicBezTo>
                    <a:cubicBezTo>
                      <a:pt x="104" y="683"/>
                      <a:pt x="102" y="680"/>
                      <a:pt x="102" y="680"/>
                    </a:cubicBezTo>
                    <a:cubicBezTo>
                      <a:pt x="100" y="680"/>
                      <a:pt x="99" y="668"/>
                      <a:pt x="99" y="665"/>
                    </a:cubicBezTo>
                    <a:cubicBezTo>
                      <a:pt x="99" y="655"/>
                      <a:pt x="106" y="645"/>
                      <a:pt x="109" y="639"/>
                    </a:cubicBezTo>
                    <a:cubicBezTo>
                      <a:pt x="111" y="635"/>
                      <a:pt x="112" y="629"/>
                      <a:pt x="114" y="626"/>
                    </a:cubicBezTo>
                    <a:cubicBezTo>
                      <a:pt x="116" y="624"/>
                      <a:pt x="118" y="625"/>
                      <a:pt x="118" y="623"/>
                    </a:cubicBezTo>
                    <a:cubicBezTo>
                      <a:pt x="121" y="613"/>
                      <a:pt x="121" y="605"/>
                      <a:pt x="124" y="595"/>
                    </a:cubicBezTo>
                    <a:cubicBezTo>
                      <a:pt x="124" y="562"/>
                      <a:pt x="124" y="562"/>
                      <a:pt x="124" y="562"/>
                    </a:cubicBezTo>
                    <a:cubicBezTo>
                      <a:pt x="121" y="554"/>
                      <a:pt x="126" y="548"/>
                      <a:pt x="126" y="541"/>
                    </a:cubicBezTo>
                    <a:cubicBezTo>
                      <a:pt x="126" y="524"/>
                      <a:pt x="136" y="513"/>
                      <a:pt x="136" y="498"/>
                    </a:cubicBezTo>
                    <a:cubicBezTo>
                      <a:pt x="136" y="497"/>
                      <a:pt x="136" y="495"/>
                      <a:pt x="136" y="494"/>
                    </a:cubicBezTo>
                    <a:cubicBezTo>
                      <a:pt x="136" y="491"/>
                      <a:pt x="138" y="483"/>
                      <a:pt x="139" y="478"/>
                    </a:cubicBezTo>
                    <a:cubicBezTo>
                      <a:pt x="139" y="465"/>
                      <a:pt x="139" y="465"/>
                      <a:pt x="139" y="459"/>
                    </a:cubicBezTo>
                    <a:cubicBezTo>
                      <a:pt x="139" y="453"/>
                      <a:pt x="143" y="441"/>
                      <a:pt x="143" y="434"/>
                    </a:cubicBezTo>
                    <a:cubicBezTo>
                      <a:pt x="143" y="429"/>
                      <a:pt x="141" y="403"/>
                      <a:pt x="140" y="399"/>
                    </a:cubicBezTo>
                    <a:cubicBezTo>
                      <a:pt x="136" y="388"/>
                      <a:pt x="128" y="381"/>
                      <a:pt x="121" y="377"/>
                    </a:cubicBezTo>
                    <a:cubicBezTo>
                      <a:pt x="114" y="374"/>
                      <a:pt x="109" y="375"/>
                      <a:pt x="104" y="370"/>
                    </a:cubicBezTo>
                    <a:cubicBezTo>
                      <a:pt x="99" y="365"/>
                      <a:pt x="96" y="363"/>
                      <a:pt x="90" y="362"/>
                    </a:cubicBezTo>
                    <a:cubicBezTo>
                      <a:pt x="78" y="358"/>
                      <a:pt x="72" y="351"/>
                      <a:pt x="64" y="343"/>
                    </a:cubicBezTo>
                    <a:cubicBezTo>
                      <a:pt x="60" y="340"/>
                      <a:pt x="62" y="335"/>
                      <a:pt x="62" y="330"/>
                    </a:cubicBezTo>
                    <a:cubicBezTo>
                      <a:pt x="62" y="323"/>
                      <a:pt x="55" y="319"/>
                      <a:pt x="53" y="313"/>
                    </a:cubicBezTo>
                    <a:cubicBezTo>
                      <a:pt x="50" y="302"/>
                      <a:pt x="41" y="294"/>
                      <a:pt x="38" y="285"/>
                    </a:cubicBezTo>
                    <a:cubicBezTo>
                      <a:pt x="35" y="275"/>
                      <a:pt x="32" y="269"/>
                      <a:pt x="28" y="261"/>
                    </a:cubicBezTo>
                    <a:cubicBezTo>
                      <a:pt x="27" y="258"/>
                      <a:pt x="24" y="259"/>
                      <a:pt x="23" y="257"/>
                    </a:cubicBezTo>
                    <a:cubicBezTo>
                      <a:pt x="20" y="254"/>
                      <a:pt x="19" y="248"/>
                      <a:pt x="17" y="245"/>
                    </a:cubicBezTo>
                    <a:cubicBezTo>
                      <a:pt x="16" y="242"/>
                      <a:pt x="12" y="243"/>
                      <a:pt x="11" y="242"/>
                    </a:cubicBezTo>
                    <a:cubicBezTo>
                      <a:pt x="6" y="237"/>
                      <a:pt x="0" y="228"/>
                      <a:pt x="0" y="220"/>
                    </a:cubicBezTo>
                    <a:cubicBezTo>
                      <a:pt x="0" y="215"/>
                      <a:pt x="3" y="209"/>
                      <a:pt x="5" y="207"/>
                    </a:cubicBezTo>
                    <a:cubicBezTo>
                      <a:pt x="8" y="200"/>
                      <a:pt x="16" y="198"/>
                      <a:pt x="18" y="191"/>
                    </a:cubicBezTo>
                    <a:cubicBezTo>
                      <a:pt x="14" y="189"/>
                      <a:pt x="15" y="191"/>
                      <a:pt x="12" y="191"/>
                    </a:cubicBezTo>
                    <a:cubicBezTo>
                      <a:pt x="5" y="191"/>
                      <a:pt x="5" y="182"/>
                      <a:pt x="5" y="176"/>
                    </a:cubicBezTo>
                    <a:cubicBezTo>
                      <a:pt x="5" y="166"/>
                      <a:pt x="16" y="168"/>
                      <a:pt x="14" y="148"/>
                    </a:cubicBezTo>
                    <a:cubicBezTo>
                      <a:pt x="26" y="148"/>
                      <a:pt x="29" y="136"/>
                      <a:pt x="32" y="129"/>
                    </a:cubicBezTo>
                    <a:cubicBezTo>
                      <a:pt x="37" y="119"/>
                      <a:pt x="49" y="123"/>
                      <a:pt x="51" y="111"/>
                    </a:cubicBezTo>
                    <a:cubicBezTo>
                      <a:pt x="49" y="110"/>
                      <a:pt x="47" y="107"/>
                      <a:pt x="47" y="106"/>
                    </a:cubicBezTo>
                    <a:cubicBezTo>
                      <a:pt x="49" y="103"/>
                      <a:pt x="49" y="103"/>
                      <a:pt x="49" y="10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</p:grpSp>
        <p:grpSp>
          <p:nvGrpSpPr>
            <p:cNvPr id="7" name="Group 277"/>
            <p:cNvGrpSpPr/>
            <p:nvPr/>
          </p:nvGrpSpPr>
          <p:grpSpPr>
            <a:xfrm>
              <a:off x="3247261" y="2131898"/>
              <a:ext cx="2470321" cy="1721052"/>
              <a:chOff x="1585913" y="960438"/>
              <a:chExt cx="2590800" cy="1804987"/>
            </a:xfrm>
            <a:grpFill/>
          </p:grpSpPr>
          <p:sp>
            <p:nvSpPr>
              <p:cNvPr id="111" name="Freeform 21"/>
              <p:cNvSpPr/>
              <p:nvPr/>
            </p:nvSpPr>
            <p:spPr bwMode="auto">
              <a:xfrm>
                <a:off x="3359150" y="2703513"/>
                <a:ext cx="12700" cy="14288"/>
              </a:xfrm>
              <a:custGeom>
                <a:avLst/>
                <a:gdLst/>
                <a:ahLst/>
                <a:cxnLst>
                  <a:cxn ang="0">
                    <a:pos x="9" y="4"/>
                  </a:cxn>
                  <a:cxn ang="0">
                    <a:pos x="9" y="0"/>
                  </a:cxn>
                  <a:cxn ang="0">
                    <a:pos x="5" y="0"/>
                  </a:cxn>
                  <a:cxn ang="0">
                    <a:pos x="0" y="9"/>
                  </a:cxn>
                  <a:cxn ang="0">
                    <a:pos x="4" y="9"/>
                  </a:cxn>
                  <a:cxn ang="0">
                    <a:pos x="9" y="4"/>
                  </a:cxn>
                </a:cxnLst>
                <a:rect l="0" t="0" r="r" b="b"/>
                <a:pathLst>
                  <a:path w="9" h="11">
                    <a:moveTo>
                      <a:pt x="9" y="4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6" y="0"/>
                      <a:pt x="5" y="0"/>
                    </a:cubicBezTo>
                    <a:cubicBezTo>
                      <a:pt x="2" y="0"/>
                      <a:pt x="0" y="5"/>
                      <a:pt x="0" y="9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6" y="9"/>
                      <a:pt x="8" y="5"/>
                      <a:pt x="9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12" name="Freeform 39"/>
              <p:cNvSpPr/>
              <p:nvPr/>
            </p:nvSpPr>
            <p:spPr bwMode="auto">
              <a:xfrm>
                <a:off x="3989388" y="1552575"/>
                <a:ext cx="169863" cy="77788"/>
              </a:xfrm>
              <a:custGeom>
                <a:avLst/>
                <a:gdLst/>
                <a:ahLst/>
                <a:cxnLst>
                  <a:cxn ang="0">
                    <a:pos x="127" y="31"/>
                  </a:cxn>
                  <a:cxn ang="0">
                    <a:pos x="108" y="47"/>
                  </a:cxn>
                  <a:cxn ang="0">
                    <a:pos x="74" y="58"/>
                  </a:cxn>
                  <a:cxn ang="0">
                    <a:pos x="34" y="50"/>
                  </a:cxn>
                  <a:cxn ang="0">
                    <a:pos x="14" y="42"/>
                  </a:cxn>
                  <a:cxn ang="0">
                    <a:pos x="18" y="40"/>
                  </a:cxn>
                  <a:cxn ang="0">
                    <a:pos x="21" y="27"/>
                  </a:cxn>
                  <a:cxn ang="0">
                    <a:pos x="2" y="25"/>
                  </a:cxn>
                  <a:cxn ang="0">
                    <a:pos x="25" y="21"/>
                  </a:cxn>
                  <a:cxn ang="0">
                    <a:pos x="23" y="18"/>
                  </a:cxn>
                  <a:cxn ang="0">
                    <a:pos x="0" y="8"/>
                  </a:cxn>
                  <a:cxn ang="0">
                    <a:pos x="9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1" y="0"/>
                  </a:cxn>
                  <a:cxn ang="0">
                    <a:pos x="23" y="7"/>
                  </a:cxn>
                  <a:cxn ang="0">
                    <a:pos x="30" y="16"/>
                  </a:cxn>
                  <a:cxn ang="0">
                    <a:pos x="38" y="13"/>
                  </a:cxn>
                  <a:cxn ang="0">
                    <a:pos x="38" y="8"/>
                  </a:cxn>
                  <a:cxn ang="0">
                    <a:pos x="44" y="12"/>
                  </a:cxn>
                  <a:cxn ang="0">
                    <a:pos x="54" y="9"/>
                  </a:cxn>
                  <a:cxn ang="0">
                    <a:pos x="60" y="12"/>
                  </a:cxn>
                  <a:cxn ang="0">
                    <a:pos x="60" y="8"/>
                  </a:cxn>
                  <a:cxn ang="0">
                    <a:pos x="74" y="9"/>
                  </a:cxn>
                  <a:cxn ang="0">
                    <a:pos x="89" y="8"/>
                  </a:cxn>
                  <a:cxn ang="0">
                    <a:pos x="91" y="1"/>
                  </a:cxn>
                  <a:cxn ang="0">
                    <a:pos x="96" y="1"/>
                  </a:cxn>
                  <a:cxn ang="0">
                    <a:pos x="104" y="7"/>
                  </a:cxn>
                  <a:cxn ang="0">
                    <a:pos x="115" y="4"/>
                  </a:cxn>
                  <a:cxn ang="0">
                    <a:pos x="112" y="8"/>
                  </a:cxn>
                  <a:cxn ang="0">
                    <a:pos x="128" y="30"/>
                  </a:cxn>
                  <a:cxn ang="0">
                    <a:pos x="127" y="31"/>
                  </a:cxn>
                </a:cxnLst>
                <a:rect l="0" t="0" r="r" b="b"/>
                <a:pathLst>
                  <a:path w="128" h="58">
                    <a:moveTo>
                      <a:pt x="127" y="31"/>
                    </a:moveTo>
                    <a:cubicBezTo>
                      <a:pt x="124" y="38"/>
                      <a:pt x="113" y="45"/>
                      <a:pt x="108" y="47"/>
                    </a:cubicBezTo>
                    <a:cubicBezTo>
                      <a:pt x="97" y="51"/>
                      <a:pt x="89" y="58"/>
                      <a:pt x="74" y="58"/>
                    </a:cubicBezTo>
                    <a:cubicBezTo>
                      <a:pt x="57" y="58"/>
                      <a:pt x="46" y="54"/>
                      <a:pt x="34" y="50"/>
                    </a:cubicBezTo>
                    <a:cubicBezTo>
                      <a:pt x="28" y="49"/>
                      <a:pt x="24" y="42"/>
                      <a:pt x="14" y="42"/>
                    </a:cubicBezTo>
                    <a:cubicBezTo>
                      <a:pt x="16" y="41"/>
                      <a:pt x="17" y="40"/>
                      <a:pt x="18" y="40"/>
                    </a:cubicBezTo>
                    <a:cubicBezTo>
                      <a:pt x="18" y="34"/>
                      <a:pt x="20" y="32"/>
                      <a:pt x="21" y="27"/>
                    </a:cubicBezTo>
                    <a:cubicBezTo>
                      <a:pt x="14" y="25"/>
                      <a:pt x="6" y="30"/>
                      <a:pt x="2" y="25"/>
                    </a:cubicBezTo>
                    <a:cubicBezTo>
                      <a:pt x="8" y="25"/>
                      <a:pt x="20" y="23"/>
                      <a:pt x="25" y="21"/>
                    </a:cubicBezTo>
                    <a:cubicBezTo>
                      <a:pt x="23" y="20"/>
                      <a:pt x="23" y="19"/>
                      <a:pt x="23" y="18"/>
                    </a:cubicBezTo>
                    <a:cubicBezTo>
                      <a:pt x="18" y="18"/>
                      <a:pt x="1" y="13"/>
                      <a:pt x="0" y="8"/>
                    </a:cubicBezTo>
                    <a:cubicBezTo>
                      <a:pt x="4" y="7"/>
                      <a:pt x="7" y="8"/>
                      <a:pt x="9" y="9"/>
                    </a:cubicBezTo>
                    <a:cubicBezTo>
                      <a:pt x="9" y="8"/>
                      <a:pt x="9" y="7"/>
                      <a:pt x="9" y="5"/>
                    </a:cubicBezTo>
                    <a:cubicBezTo>
                      <a:pt x="13" y="5"/>
                      <a:pt x="14" y="0"/>
                      <a:pt x="17" y="0"/>
                    </a:cubicBezTo>
                    <a:cubicBezTo>
                      <a:pt x="18" y="0"/>
                      <a:pt x="19" y="0"/>
                      <a:pt x="21" y="0"/>
                    </a:cubicBezTo>
                    <a:cubicBezTo>
                      <a:pt x="21" y="3"/>
                      <a:pt x="23" y="4"/>
                      <a:pt x="23" y="7"/>
                    </a:cubicBezTo>
                    <a:cubicBezTo>
                      <a:pt x="23" y="10"/>
                      <a:pt x="27" y="16"/>
                      <a:pt x="30" y="16"/>
                    </a:cubicBezTo>
                    <a:cubicBezTo>
                      <a:pt x="33" y="16"/>
                      <a:pt x="36" y="14"/>
                      <a:pt x="38" y="13"/>
                    </a:cubicBezTo>
                    <a:cubicBezTo>
                      <a:pt x="37" y="10"/>
                      <a:pt x="37" y="9"/>
                      <a:pt x="38" y="8"/>
                    </a:cubicBezTo>
                    <a:cubicBezTo>
                      <a:pt x="40" y="9"/>
                      <a:pt x="41" y="12"/>
                      <a:pt x="44" y="12"/>
                    </a:cubicBezTo>
                    <a:cubicBezTo>
                      <a:pt x="54" y="9"/>
                      <a:pt x="54" y="9"/>
                      <a:pt x="54" y="9"/>
                    </a:cubicBezTo>
                    <a:cubicBezTo>
                      <a:pt x="58" y="10"/>
                      <a:pt x="59" y="11"/>
                      <a:pt x="60" y="12"/>
                    </a:cubicBezTo>
                    <a:cubicBezTo>
                      <a:pt x="60" y="11"/>
                      <a:pt x="60" y="9"/>
                      <a:pt x="60" y="8"/>
                    </a:cubicBezTo>
                    <a:cubicBezTo>
                      <a:pt x="67" y="8"/>
                      <a:pt x="70" y="9"/>
                      <a:pt x="74" y="9"/>
                    </a:cubicBezTo>
                    <a:cubicBezTo>
                      <a:pt x="80" y="9"/>
                      <a:pt x="85" y="4"/>
                      <a:pt x="89" y="8"/>
                    </a:cubicBezTo>
                    <a:cubicBezTo>
                      <a:pt x="89" y="4"/>
                      <a:pt x="90" y="3"/>
                      <a:pt x="91" y="1"/>
                    </a:cubicBezTo>
                    <a:cubicBezTo>
                      <a:pt x="94" y="2"/>
                      <a:pt x="94" y="2"/>
                      <a:pt x="96" y="1"/>
                    </a:cubicBezTo>
                    <a:cubicBezTo>
                      <a:pt x="96" y="6"/>
                      <a:pt x="100" y="7"/>
                      <a:pt x="104" y="7"/>
                    </a:cubicBezTo>
                    <a:cubicBezTo>
                      <a:pt x="108" y="7"/>
                      <a:pt x="111" y="4"/>
                      <a:pt x="115" y="4"/>
                    </a:cubicBezTo>
                    <a:cubicBezTo>
                      <a:pt x="113" y="5"/>
                      <a:pt x="112" y="7"/>
                      <a:pt x="112" y="8"/>
                    </a:cubicBezTo>
                    <a:cubicBezTo>
                      <a:pt x="112" y="21"/>
                      <a:pt x="128" y="18"/>
                      <a:pt x="128" y="30"/>
                    </a:cubicBezTo>
                    <a:lnTo>
                      <a:pt x="127" y="3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13" name="Freeform 40"/>
              <p:cNvSpPr/>
              <p:nvPr/>
            </p:nvSpPr>
            <p:spPr bwMode="auto">
              <a:xfrm>
                <a:off x="2971800" y="2487613"/>
                <a:ext cx="174625" cy="60325"/>
              </a:xfrm>
              <a:custGeom>
                <a:avLst/>
                <a:gdLst/>
                <a:ahLst/>
                <a:cxnLst>
                  <a:cxn ang="0">
                    <a:pos x="131" y="40"/>
                  </a:cxn>
                  <a:cxn ang="0">
                    <a:pos x="114" y="45"/>
                  </a:cxn>
                  <a:cxn ang="0">
                    <a:pos x="88" y="42"/>
                  </a:cxn>
                  <a:cxn ang="0">
                    <a:pos x="88" y="39"/>
                  </a:cxn>
                  <a:cxn ang="0">
                    <a:pos x="93" y="35"/>
                  </a:cxn>
                  <a:cxn ang="0">
                    <a:pos x="78" y="26"/>
                  </a:cxn>
                  <a:cxn ang="0">
                    <a:pos x="73" y="22"/>
                  </a:cxn>
                  <a:cxn ang="0">
                    <a:pos x="64" y="22"/>
                  </a:cxn>
                  <a:cxn ang="0">
                    <a:pos x="48" y="15"/>
                  </a:cxn>
                  <a:cxn ang="0">
                    <a:pos x="35" y="15"/>
                  </a:cxn>
                  <a:cxn ang="0">
                    <a:pos x="34" y="10"/>
                  </a:cxn>
                  <a:cxn ang="0">
                    <a:pos x="28" y="9"/>
                  </a:cxn>
                  <a:cxn ang="0">
                    <a:pos x="4" y="20"/>
                  </a:cxn>
                  <a:cxn ang="0">
                    <a:pos x="0" y="20"/>
                  </a:cxn>
                  <a:cxn ang="0">
                    <a:pos x="36" y="0"/>
                  </a:cxn>
                  <a:cxn ang="0">
                    <a:pos x="79" y="11"/>
                  </a:cxn>
                  <a:cxn ang="0">
                    <a:pos x="86" y="17"/>
                  </a:cxn>
                  <a:cxn ang="0">
                    <a:pos x="114" y="28"/>
                  </a:cxn>
                  <a:cxn ang="0">
                    <a:pos x="114" y="31"/>
                  </a:cxn>
                  <a:cxn ang="0">
                    <a:pos x="120" y="31"/>
                  </a:cxn>
                  <a:cxn ang="0">
                    <a:pos x="131" y="40"/>
                  </a:cxn>
                </a:cxnLst>
                <a:rect l="0" t="0" r="r" b="b"/>
                <a:pathLst>
                  <a:path w="131" h="45">
                    <a:moveTo>
                      <a:pt x="131" y="40"/>
                    </a:moveTo>
                    <a:cubicBezTo>
                      <a:pt x="127" y="45"/>
                      <a:pt x="119" y="45"/>
                      <a:pt x="114" y="45"/>
                    </a:cubicBezTo>
                    <a:cubicBezTo>
                      <a:pt x="104" y="45"/>
                      <a:pt x="97" y="42"/>
                      <a:pt x="88" y="42"/>
                    </a:cubicBezTo>
                    <a:cubicBezTo>
                      <a:pt x="88" y="41"/>
                      <a:pt x="88" y="40"/>
                      <a:pt x="88" y="39"/>
                    </a:cubicBezTo>
                    <a:cubicBezTo>
                      <a:pt x="90" y="39"/>
                      <a:pt x="92" y="38"/>
                      <a:pt x="93" y="35"/>
                    </a:cubicBezTo>
                    <a:cubicBezTo>
                      <a:pt x="86" y="32"/>
                      <a:pt x="79" y="33"/>
                      <a:pt x="78" y="26"/>
                    </a:cubicBezTo>
                    <a:cubicBezTo>
                      <a:pt x="74" y="26"/>
                      <a:pt x="75" y="23"/>
                      <a:pt x="73" y="22"/>
                    </a:cubicBezTo>
                    <a:cubicBezTo>
                      <a:pt x="69" y="20"/>
                      <a:pt x="67" y="22"/>
                      <a:pt x="64" y="22"/>
                    </a:cubicBezTo>
                    <a:cubicBezTo>
                      <a:pt x="57" y="22"/>
                      <a:pt x="54" y="15"/>
                      <a:pt x="48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3" y="13"/>
                      <a:pt x="33" y="12"/>
                      <a:pt x="34" y="10"/>
                    </a:cubicBezTo>
                    <a:cubicBezTo>
                      <a:pt x="33" y="9"/>
                      <a:pt x="30" y="9"/>
                      <a:pt x="28" y="9"/>
                    </a:cubicBezTo>
                    <a:cubicBezTo>
                      <a:pt x="20" y="9"/>
                      <a:pt x="8" y="15"/>
                      <a:pt x="4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7" y="8"/>
                      <a:pt x="16" y="0"/>
                      <a:pt x="36" y="0"/>
                    </a:cubicBezTo>
                    <a:cubicBezTo>
                      <a:pt x="55" y="0"/>
                      <a:pt x="64" y="11"/>
                      <a:pt x="79" y="11"/>
                    </a:cubicBezTo>
                    <a:cubicBezTo>
                      <a:pt x="82" y="11"/>
                      <a:pt x="86" y="16"/>
                      <a:pt x="86" y="17"/>
                    </a:cubicBezTo>
                    <a:cubicBezTo>
                      <a:pt x="93" y="23"/>
                      <a:pt x="104" y="28"/>
                      <a:pt x="114" y="28"/>
                    </a:cubicBezTo>
                    <a:cubicBezTo>
                      <a:pt x="114" y="28"/>
                      <a:pt x="113" y="30"/>
                      <a:pt x="114" y="31"/>
                    </a:cubicBezTo>
                    <a:cubicBezTo>
                      <a:pt x="120" y="31"/>
                      <a:pt x="120" y="31"/>
                      <a:pt x="120" y="31"/>
                    </a:cubicBezTo>
                    <a:cubicBezTo>
                      <a:pt x="125" y="32"/>
                      <a:pt x="127" y="39"/>
                      <a:pt x="131" y="4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14" name="Freeform 41"/>
              <p:cNvSpPr/>
              <p:nvPr/>
            </p:nvSpPr>
            <p:spPr bwMode="auto">
              <a:xfrm>
                <a:off x="2995613" y="2509838"/>
                <a:ext cx="9525" cy="11113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7"/>
                  </a:cxn>
                  <a:cxn ang="0">
                    <a:pos x="0" y="7"/>
                  </a:cxn>
                  <a:cxn ang="0">
                    <a:pos x="4" y="3"/>
                  </a:cxn>
                  <a:cxn ang="0">
                    <a:pos x="4" y="0"/>
                  </a:cxn>
                  <a:cxn ang="0">
                    <a:pos x="5" y="0"/>
                  </a:cxn>
                  <a:cxn ang="0">
                    <a:pos x="6" y="0"/>
                  </a:cxn>
                </a:cxnLst>
                <a:rect l="0" t="0" r="r" b="b"/>
                <a:pathLst>
                  <a:path w="7" h="8">
                    <a:moveTo>
                      <a:pt x="6" y="0"/>
                    </a:moveTo>
                    <a:cubicBezTo>
                      <a:pt x="6" y="3"/>
                      <a:pt x="7" y="5"/>
                      <a:pt x="6" y="7"/>
                    </a:cubicBezTo>
                    <a:cubicBezTo>
                      <a:pt x="5" y="7"/>
                      <a:pt x="0" y="8"/>
                      <a:pt x="0" y="7"/>
                    </a:cubicBezTo>
                    <a:cubicBezTo>
                      <a:pt x="0" y="4"/>
                      <a:pt x="2" y="3"/>
                      <a:pt x="4" y="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15" name="Freeform 42"/>
              <p:cNvSpPr/>
              <p:nvPr/>
            </p:nvSpPr>
            <p:spPr bwMode="auto">
              <a:xfrm>
                <a:off x="3082925" y="2568575"/>
                <a:ext cx="28575" cy="14288"/>
              </a:xfrm>
              <a:custGeom>
                <a:avLst/>
                <a:gdLst/>
                <a:ahLst/>
                <a:cxnLst>
                  <a:cxn ang="0">
                    <a:pos x="18" y="3"/>
                  </a:cxn>
                  <a:cxn ang="0">
                    <a:pos x="22" y="7"/>
                  </a:cxn>
                  <a:cxn ang="0">
                    <a:pos x="7" y="10"/>
                  </a:cxn>
                  <a:cxn ang="0">
                    <a:pos x="0" y="3"/>
                  </a:cxn>
                  <a:cxn ang="0">
                    <a:pos x="5" y="0"/>
                  </a:cxn>
                  <a:cxn ang="0">
                    <a:pos x="19" y="4"/>
                  </a:cxn>
                  <a:cxn ang="0">
                    <a:pos x="18" y="3"/>
                  </a:cxn>
                </a:cxnLst>
                <a:rect l="0" t="0" r="r" b="b"/>
                <a:pathLst>
                  <a:path w="22" h="10">
                    <a:moveTo>
                      <a:pt x="18" y="3"/>
                    </a:moveTo>
                    <a:cubicBezTo>
                      <a:pt x="21" y="4"/>
                      <a:pt x="22" y="5"/>
                      <a:pt x="22" y="7"/>
                    </a:cubicBezTo>
                    <a:cubicBezTo>
                      <a:pt x="17" y="8"/>
                      <a:pt x="13" y="10"/>
                      <a:pt x="7" y="10"/>
                    </a:cubicBezTo>
                    <a:cubicBezTo>
                      <a:pt x="4" y="10"/>
                      <a:pt x="0" y="7"/>
                      <a:pt x="0" y="3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10" y="0"/>
                      <a:pt x="16" y="3"/>
                      <a:pt x="19" y="4"/>
                    </a:cubicBezTo>
                    <a:lnTo>
                      <a:pt x="18" y="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16" name="Freeform 43"/>
              <p:cNvSpPr/>
              <p:nvPr/>
            </p:nvSpPr>
            <p:spPr bwMode="auto">
              <a:xfrm>
                <a:off x="3267075" y="2568575"/>
                <a:ext cx="23813" cy="9525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11" y="7"/>
                  </a:cxn>
                  <a:cxn ang="0">
                    <a:pos x="0" y="2"/>
                  </a:cxn>
                  <a:cxn ang="0">
                    <a:pos x="5" y="0"/>
                  </a:cxn>
                  <a:cxn ang="0">
                    <a:pos x="18" y="4"/>
                  </a:cxn>
                </a:cxnLst>
                <a:rect l="0" t="0" r="r" b="b"/>
                <a:pathLst>
                  <a:path w="18" h="7">
                    <a:moveTo>
                      <a:pt x="18" y="4"/>
                    </a:moveTo>
                    <a:cubicBezTo>
                      <a:pt x="17" y="7"/>
                      <a:pt x="14" y="7"/>
                      <a:pt x="11" y="7"/>
                    </a:cubicBezTo>
                    <a:cubicBezTo>
                      <a:pt x="6" y="7"/>
                      <a:pt x="0" y="7"/>
                      <a:pt x="0" y="2"/>
                    </a:cubicBezTo>
                    <a:cubicBezTo>
                      <a:pt x="0" y="0"/>
                      <a:pt x="4" y="0"/>
                      <a:pt x="5" y="0"/>
                    </a:cubicBezTo>
                    <a:cubicBezTo>
                      <a:pt x="6" y="0"/>
                      <a:pt x="17" y="2"/>
                      <a:pt x="18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17" name="Freeform 44"/>
              <p:cNvSpPr/>
              <p:nvPr/>
            </p:nvSpPr>
            <p:spPr bwMode="auto">
              <a:xfrm>
                <a:off x="3146425" y="2543175"/>
                <a:ext cx="100013" cy="39688"/>
              </a:xfrm>
              <a:custGeom>
                <a:avLst/>
                <a:gdLst/>
                <a:ahLst/>
                <a:cxnLst>
                  <a:cxn ang="0">
                    <a:pos x="64" y="11"/>
                  </a:cxn>
                  <a:cxn ang="0">
                    <a:pos x="75" y="21"/>
                  </a:cxn>
                  <a:cxn ang="0">
                    <a:pos x="59" y="21"/>
                  </a:cxn>
                  <a:cxn ang="0">
                    <a:pos x="51" y="24"/>
                  </a:cxn>
                  <a:cxn ang="0">
                    <a:pos x="47" y="22"/>
                  </a:cxn>
                  <a:cxn ang="0">
                    <a:pos x="37" y="30"/>
                  </a:cxn>
                  <a:cxn ang="0">
                    <a:pos x="31" y="24"/>
                  </a:cxn>
                  <a:cxn ang="0">
                    <a:pos x="11" y="23"/>
                  </a:cxn>
                  <a:cxn ang="0">
                    <a:pos x="6" y="23"/>
                  </a:cxn>
                  <a:cxn ang="0">
                    <a:pos x="6" y="27"/>
                  </a:cxn>
                  <a:cxn ang="0">
                    <a:pos x="0" y="19"/>
                  </a:cxn>
                  <a:cxn ang="0">
                    <a:pos x="3" y="18"/>
                  </a:cxn>
                  <a:cxn ang="0">
                    <a:pos x="22" y="17"/>
                  </a:cxn>
                  <a:cxn ang="0">
                    <a:pos x="19" y="8"/>
                  </a:cxn>
                  <a:cxn ang="0">
                    <a:pos x="14" y="3"/>
                  </a:cxn>
                  <a:cxn ang="0">
                    <a:pos x="17" y="0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66" y="13"/>
                  </a:cxn>
                  <a:cxn ang="0">
                    <a:pos x="64" y="11"/>
                  </a:cxn>
                </a:cxnLst>
                <a:rect l="0" t="0" r="r" b="b"/>
                <a:pathLst>
                  <a:path w="75" h="30">
                    <a:moveTo>
                      <a:pt x="64" y="11"/>
                    </a:moveTo>
                    <a:cubicBezTo>
                      <a:pt x="68" y="15"/>
                      <a:pt x="72" y="16"/>
                      <a:pt x="75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6" y="23"/>
                      <a:pt x="54" y="24"/>
                      <a:pt x="51" y="24"/>
                    </a:cubicBezTo>
                    <a:cubicBezTo>
                      <a:pt x="49" y="24"/>
                      <a:pt x="49" y="22"/>
                      <a:pt x="47" y="22"/>
                    </a:cubicBezTo>
                    <a:cubicBezTo>
                      <a:pt x="41" y="22"/>
                      <a:pt x="41" y="30"/>
                      <a:pt x="37" y="30"/>
                    </a:cubicBezTo>
                    <a:cubicBezTo>
                      <a:pt x="33" y="30"/>
                      <a:pt x="34" y="26"/>
                      <a:pt x="31" y="24"/>
                    </a:cubicBezTo>
                    <a:cubicBezTo>
                      <a:pt x="27" y="22"/>
                      <a:pt x="17" y="23"/>
                      <a:pt x="11" y="23"/>
                    </a:cubicBezTo>
                    <a:cubicBezTo>
                      <a:pt x="8" y="23"/>
                      <a:pt x="8" y="24"/>
                      <a:pt x="6" y="23"/>
                    </a:cubicBezTo>
                    <a:cubicBezTo>
                      <a:pt x="6" y="24"/>
                      <a:pt x="6" y="25"/>
                      <a:pt x="6" y="27"/>
                    </a:cubicBezTo>
                    <a:cubicBezTo>
                      <a:pt x="3" y="26"/>
                      <a:pt x="0" y="22"/>
                      <a:pt x="0" y="19"/>
                    </a:cubicBezTo>
                    <a:cubicBezTo>
                      <a:pt x="1" y="19"/>
                      <a:pt x="2" y="18"/>
                      <a:pt x="3" y="18"/>
                    </a:cubicBezTo>
                    <a:cubicBezTo>
                      <a:pt x="13" y="18"/>
                      <a:pt x="17" y="20"/>
                      <a:pt x="22" y="17"/>
                    </a:cubicBezTo>
                    <a:cubicBezTo>
                      <a:pt x="20" y="15"/>
                      <a:pt x="19" y="12"/>
                      <a:pt x="19" y="8"/>
                    </a:cubicBezTo>
                    <a:cubicBezTo>
                      <a:pt x="17" y="8"/>
                      <a:pt x="14" y="6"/>
                      <a:pt x="14" y="3"/>
                    </a:cubicBezTo>
                    <a:cubicBezTo>
                      <a:pt x="14" y="2"/>
                      <a:pt x="16" y="0"/>
                      <a:pt x="17" y="0"/>
                    </a:cubicBezTo>
                    <a:cubicBezTo>
                      <a:pt x="21" y="0"/>
                      <a:pt x="24" y="3"/>
                      <a:pt x="28" y="3"/>
                    </a:cubicBezTo>
                    <a:cubicBezTo>
                      <a:pt x="34" y="3"/>
                      <a:pt x="36" y="1"/>
                      <a:pt x="41" y="1"/>
                    </a:cubicBezTo>
                    <a:cubicBezTo>
                      <a:pt x="55" y="1"/>
                      <a:pt x="58" y="9"/>
                      <a:pt x="66" y="13"/>
                    </a:cubicBezTo>
                    <a:lnTo>
                      <a:pt x="64" y="1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18" name="Freeform 45"/>
              <p:cNvSpPr/>
              <p:nvPr/>
            </p:nvSpPr>
            <p:spPr bwMode="auto">
              <a:xfrm>
                <a:off x="3076575" y="2455863"/>
                <a:ext cx="9525" cy="11113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7" y="6"/>
                  </a:cxn>
                  <a:cxn ang="0">
                    <a:pos x="5" y="8"/>
                  </a:cxn>
                  <a:cxn ang="0">
                    <a:pos x="0" y="0"/>
                  </a:cxn>
                  <a:cxn ang="0">
                    <a:pos x="2" y="0"/>
                  </a:cxn>
                </a:cxnLst>
                <a:rect l="0" t="0" r="r" b="b"/>
                <a:pathLst>
                  <a:path w="7" h="8">
                    <a:moveTo>
                      <a:pt x="2" y="0"/>
                    </a:moveTo>
                    <a:cubicBezTo>
                      <a:pt x="6" y="0"/>
                      <a:pt x="7" y="3"/>
                      <a:pt x="7" y="6"/>
                    </a:cubicBezTo>
                    <a:cubicBezTo>
                      <a:pt x="7" y="7"/>
                      <a:pt x="6" y="8"/>
                      <a:pt x="5" y="8"/>
                    </a:cubicBezTo>
                    <a:cubicBezTo>
                      <a:pt x="0" y="8"/>
                      <a:pt x="0" y="3"/>
                      <a:pt x="0" y="0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19" name="Freeform 46"/>
              <p:cNvSpPr/>
              <p:nvPr/>
            </p:nvSpPr>
            <p:spPr bwMode="auto">
              <a:xfrm>
                <a:off x="3068638" y="2422525"/>
                <a:ext cx="14288" cy="4763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6" y="0"/>
                  </a:cxn>
                  <a:cxn ang="0">
                    <a:pos x="11" y="3"/>
                  </a:cxn>
                  <a:cxn ang="0">
                    <a:pos x="0" y="3"/>
                  </a:cxn>
                </a:cxnLst>
                <a:rect l="0" t="0" r="r" b="b"/>
                <a:pathLst>
                  <a:path w="11" h="4">
                    <a:moveTo>
                      <a:pt x="0" y="3"/>
                    </a:moveTo>
                    <a:cubicBezTo>
                      <a:pt x="1" y="2"/>
                      <a:pt x="4" y="0"/>
                      <a:pt x="6" y="0"/>
                    </a:cubicBezTo>
                    <a:cubicBezTo>
                      <a:pt x="9" y="0"/>
                      <a:pt x="10" y="2"/>
                      <a:pt x="11" y="3"/>
                    </a:cubicBezTo>
                    <a:cubicBezTo>
                      <a:pt x="7" y="4"/>
                      <a:pt x="2" y="3"/>
                      <a:pt x="0" y="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0" name="Freeform 47"/>
              <p:cNvSpPr/>
              <p:nvPr/>
            </p:nvSpPr>
            <p:spPr bwMode="auto">
              <a:xfrm>
                <a:off x="3094038" y="2428875"/>
                <a:ext cx="4763" cy="6350"/>
              </a:xfrm>
              <a:custGeom>
                <a:avLst/>
                <a:gdLst/>
                <a:ahLst/>
                <a:cxnLst>
                  <a:cxn ang="0">
                    <a:pos x="3" y="4"/>
                  </a:cxn>
                  <a:cxn ang="0">
                    <a:pos x="1" y="0"/>
                  </a:cxn>
                  <a:cxn ang="0">
                    <a:pos x="3" y="4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4"/>
                      <a:pt x="0" y="1"/>
                      <a:pt x="1" y="0"/>
                    </a:cubicBezTo>
                    <a:lnTo>
                      <a:pt x="3" y="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1" name="Freeform 48"/>
              <p:cNvSpPr/>
              <p:nvPr/>
            </p:nvSpPr>
            <p:spPr bwMode="auto">
              <a:xfrm>
                <a:off x="3154363" y="2517775"/>
                <a:ext cx="11113" cy="79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7"/>
                  </a:cxn>
                  <a:cxn ang="0">
                    <a:pos x="2" y="7"/>
                  </a:cxn>
                  <a:cxn ang="0">
                    <a:pos x="9" y="4"/>
                  </a:cxn>
                  <a:cxn ang="0">
                    <a:pos x="9" y="0"/>
                  </a:cxn>
                  <a:cxn ang="0">
                    <a:pos x="0" y="4"/>
                  </a:cxn>
                </a:cxnLst>
                <a:rect l="0" t="0" r="r" b="b"/>
                <a:pathLst>
                  <a:path w="9" h="7">
                    <a:moveTo>
                      <a:pt x="0" y="4"/>
                    </a:moveTo>
                    <a:cubicBezTo>
                      <a:pt x="0" y="5"/>
                      <a:pt x="0" y="6"/>
                      <a:pt x="0" y="7"/>
                    </a:cubicBezTo>
                    <a:cubicBezTo>
                      <a:pt x="0" y="7"/>
                      <a:pt x="1" y="7"/>
                      <a:pt x="2" y="7"/>
                    </a:cubicBezTo>
                    <a:cubicBezTo>
                      <a:pt x="4" y="7"/>
                      <a:pt x="7" y="6"/>
                      <a:pt x="9" y="4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7" y="3"/>
                      <a:pt x="4" y="5"/>
                      <a:pt x="0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2" name="Freeform 49"/>
              <p:cNvSpPr/>
              <p:nvPr/>
            </p:nvSpPr>
            <p:spPr bwMode="auto">
              <a:xfrm>
                <a:off x="2301875" y="1979613"/>
                <a:ext cx="966788" cy="473075"/>
              </a:xfrm>
              <a:custGeom>
                <a:avLst/>
                <a:gdLst/>
                <a:ahLst/>
                <a:cxnLst>
                  <a:cxn ang="0">
                    <a:pos x="543" y="285"/>
                  </a:cxn>
                  <a:cxn ang="0">
                    <a:pos x="555" y="317"/>
                  </a:cxn>
                  <a:cxn ang="0">
                    <a:pos x="560" y="338"/>
                  </a:cxn>
                  <a:cxn ang="0">
                    <a:pos x="542" y="345"/>
                  </a:cxn>
                  <a:cxn ang="0">
                    <a:pos x="507" y="287"/>
                  </a:cxn>
                  <a:cxn ang="0">
                    <a:pos x="474" y="283"/>
                  </a:cxn>
                  <a:cxn ang="0">
                    <a:pos x="460" y="283"/>
                  </a:cxn>
                  <a:cxn ang="0">
                    <a:pos x="443" y="286"/>
                  </a:cxn>
                  <a:cxn ang="0">
                    <a:pos x="412" y="292"/>
                  </a:cxn>
                  <a:cxn ang="0">
                    <a:pos x="393" y="291"/>
                  </a:cxn>
                  <a:cxn ang="0">
                    <a:pos x="357" y="309"/>
                  </a:cxn>
                  <a:cxn ang="0">
                    <a:pos x="343" y="342"/>
                  </a:cxn>
                  <a:cxn ang="0">
                    <a:pos x="282" y="290"/>
                  </a:cxn>
                  <a:cxn ang="0">
                    <a:pos x="246" y="281"/>
                  </a:cxn>
                  <a:cxn ang="0">
                    <a:pos x="207" y="262"/>
                  </a:cxn>
                  <a:cxn ang="0">
                    <a:pos x="170" y="268"/>
                  </a:cxn>
                  <a:cxn ang="0">
                    <a:pos x="95" y="252"/>
                  </a:cxn>
                  <a:cxn ang="0">
                    <a:pos x="47" y="214"/>
                  </a:cxn>
                  <a:cxn ang="0">
                    <a:pos x="4" y="141"/>
                  </a:cxn>
                  <a:cxn ang="0">
                    <a:pos x="4" y="95"/>
                  </a:cxn>
                  <a:cxn ang="0">
                    <a:pos x="0" y="23"/>
                  </a:cxn>
                  <a:cxn ang="0">
                    <a:pos x="20" y="27"/>
                  </a:cxn>
                  <a:cxn ang="0">
                    <a:pos x="20" y="5"/>
                  </a:cxn>
                  <a:cxn ang="0">
                    <a:pos x="373" y="0"/>
                  </a:cxn>
                  <a:cxn ang="0">
                    <a:pos x="406" y="11"/>
                  </a:cxn>
                  <a:cxn ang="0">
                    <a:pos x="408" y="45"/>
                  </a:cxn>
                  <a:cxn ang="0">
                    <a:pos x="423" y="42"/>
                  </a:cxn>
                  <a:cxn ang="0">
                    <a:pos x="441" y="40"/>
                  </a:cxn>
                  <a:cxn ang="0">
                    <a:pos x="456" y="42"/>
                  </a:cxn>
                  <a:cxn ang="0">
                    <a:pos x="472" y="47"/>
                  </a:cxn>
                  <a:cxn ang="0">
                    <a:pos x="510" y="48"/>
                  </a:cxn>
                  <a:cxn ang="0">
                    <a:pos x="490" y="54"/>
                  </a:cxn>
                  <a:cxn ang="0">
                    <a:pos x="472" y="69"/>
                  </a:cxn>
                  <a:cxn ang="0">
                    <a:pos x="471" y="121"/>
                  </a:cxn>
                  <a:cxn ang="0">
                    <a:pos x="480" y="88"/>
                  </a:cxn>
                  <a:cxn ang="0">
                    <a:pos x="501" y="57"/>
                  </a:cxn>
                  <a:cxn ang="0">
                    <a:pos x="516" y="87"/>
                  </a:cxn>
                  <a:cxn ang="0">
                    <a:pos x="531" y="97"/>
                  </a:cxn>
                  <a:cxn ang="0">
                    <a:pos x="527" y="123"/>
                  </a:cxn>
                  <a:cxn ang="0">
                    <a:pos x="564" y="97"/>
                  </a:cxn>
                  <a:cxn ang="0">
                    <a:pos x="610" y="84"/>
                  </a:cxn>
                  <a:cxn ang="0">
                    <a:pos x="653" y="65"/>
                  </a:cxn>
                  <a:cxn ang="0">
                    <a:pos x="675" y="63"/>
                  </a:cxn>
                  <a:cxn ang="0">
                    <a:pos x="699" y="28"/>
                  </a:cxn>
                  <a:cxn ang="0">
                    <a:pos x="726" y="73"/>
                  </a:cxn>
                  <a:cxn ang="0">
                    <a:pos x="701" y="80"/>
                  </a:cxn>
                  <a:cxn ang="0">
                    <a:pos x="681" y="113"/>
                  </a:cxn>
                  <a:cxn ang="0">
                    <a:pos x="690" y="118"/>
                  </a:cxn>
                  <a:cxn ang="0">
                    <a:pos x="676" y="122"/>
                  </a:cxn>
                  <a:cxn ang="0">
                    <a:pos x="648" y="132"/>
                  </a:cxn>
                  <a:cxn ang="0">
                    <a:pos x="642" y="134"/>
                  </a:cxn>
                  <a:cxn ang="0">
                    <a:pos x="635" y="137"/>
                  </a:cxn>
                  <a:cxn ang="0">
                    <a:pos x="627" y="161"/>
                  </a:cxn>
                  <a:cxn ang="0">
                    <a:pos x="622" y="159"/>
                  </a:cxn>
                  <a:cxn ang="0">
                    <a:pos x="615" y="186"/>
                  </a:cxn>
                  <a:cxn ang="0">
                    <a:pos x="614" y="178"/>
                  </a:cxn>
                  <a:cxn ang="0">
                    <a:pos x="608" y="170"/>
                  </a:cxn>
                  <a:cxn ang="0">
                    <a:pos x="611" y="192"/>
                  </a:cxn>
                  <a:cxn ang="0">
                    <a:pos x="614" y="196"/>
                  </a:cxn>
                  <a:cxn ang="0">
                    <a:pos x="614" y="205"/>
                  </a:cxn>
                  <a:cxn ang="0">
                    <a:pos x="607" y="213"/>
                  </a:cxn>
                  <a:cxn ang="0">
                    <a:pos x="607" y="221"/>
                  </a:cxn>
                  <a:cxn ang="0">
                    <a:pos x="589" y="232"/>
                  </a:cxn>
                </a:cxnLst>
                <a:rect l="0" t="0" r="r" b="b"/>
                <a:pathLst>
                  <a:path w="726" h="356">
                    <a:moveTo>
                      <a:pt x="590" y="233"/>
                    </a:moveTo>
                    <a:cubicBezTo>
                      <a:pt x="569" y="245"/>
                      <a:pt x="543" y="253"/>
                      <a:pt x="543" y="285"/>
                    </a:cubicBezTo>
                    <a:cubicBezTo>
                      <a:pt x="543" y="300"/>
                      <a:pt x="555" y="304"/>
                      <a:pt x="555" y="318"/>
                    </a:cubicBezTo>
                    <a:cubicBezTo>
                      <a:pt x="555" y="317"/>
                      <a:pt x="555" y="317"/>
                      <a:pt x="555" y="317"/>
                    </a:cubicBezTo>
                    <a:cubicBezTo>
                      <a:pt x="555" y="320"/>
                      <a:pt x="555" y="320"/>
                      <a:pt x="555" y="320"/>
                    </a:cubicBezTo>
                    <a:cubicBezTo>
                      <a:pt x="556" y="326"/>
                      <a:pt x="560" y="330"/>
                      <a:pt x="560" y="338"/>
                    </a:cubicBezTo>
                    <a:cubicBezTo>
                      <a:pt x="560" y="347"/>
                      <a:pt x="558" y="356"/>
                      <a:pt x="551" y="356"/>
                    </a:cubicBezTo>
                    <a:cubicBezTo>
                      <a:pt x="544" y="356"/>
                      <a:pt x="544" y="349"/>
                      <a:pt x="542" y="345"/>
                    </a:cubicBezTo>
                    <a:cubicBezTo>
                      <a:pt x="537" y="338"/>
                      <a:pt x="532" y="335"/>
                      <a:pt x="529" y="328"/>
                    </a:cubicBezTo>
                    <a:cubicBezTo>
                      <a:pt x="522" y="314"/>
                      <a:pt x="527" y="287"/>
                      <a:pt x="507" y="287"/>
                    </a:cubicBezTo>
                    <a:cubicBezTo>
                      <a:pt x="503" y="287"/>
                      <a:pt x="502" y="293"/>
                      <a:pt x="498" y="293"/>
                    </a:cubicBezTo>
                    <a:cubicBezTo>
                      <a:pt x="490" y="293"/>
                      <a:pt x="485" y="283"/>
                      <a:pt x="474" y="283"/>
                    </a:cubicBezTo>
                    <a:cubicBezTo>
                      <a:pt x="468" y="283"/>
                      <a:pt x="467" y="286"/>
                      <a:pt x="463" y="286"/>
                    </a:cubicBezTo>
                    <a:cubicBezTo>
                      <a:pt x="462" y="286"/>
                      <a:pt x="460" y="284"/>
                      <a:pt x="460" y="283"/>
                    </a:cubicBezTo>
                    <a:cubicBezTo>
                      <a:pt x="453" y="285"/>
                      <a:pt x="444" y="284"/>
                      <a:pt x="436" y="286"/>
                    </a:cubicBezTo>
                    <a:cubicBezTo>
                      <a:pt x="441" y="288"/>
                      <a:pt x="440" y="288"/>
                      <a:pt x="443" y="286"/>
                    </a:cubicBezTo>
                    <a:cubicBezTo>
                      <a:pt x="442" y="293"/>
                      <a:pt x="438" y="297"/>
                      <a:pt x="443" y="301"/>
                    </a:cubicBezTo>
                    <a:cubicBezTo>
                      <a:pt x="431" y="307"/>
                      <a:pt x="421" y="292"/>
                      <a:pt x="412" y="292"/>
                    </a:cubicBezTo>
                    <a:cubicBezTo>
                      <a:pt x="409" y="292"/>
                      <a:pt x="408" y="295"/>
                      <a:pt x="405" y="295"/>
                    </a:cubicBezTo>
                    <a:cubicBezTo>
                      <a:pt x="400" y="295"/>
                      <a:pt x="398" y="291"/>
                      <a:pt x="393" y="291"/>
                    </a:cubicBezTo>
                    <a:cubicBezTo>
                      <a:pt x="380" y="291"/>
                      <a:pt x="374" y="302"/>
                      <a:pt x="368" y="307"/>
                    </a:cubicBezTo>
                    <a:cubicBezTo>
                      <a:pt x="365" y="311"/>
                      <a:pt x="361" y="308"/>
                      <a:pt x="357" y="309"/>
                    </a:cubicBezTo>
                    <a:cubicBezTo>
                      <a:pt x="347" y="313"/>
                      <a:pt x="341" y="325"/>
                      <a:pt x="341" y="338"/>
                    </a:cubicBezTo>
                    <a:cubicBezTo>
                      <a:pt x="341" y="339"/>
                      <a:pt x="343" y="341"/>
                      <a:pt x="343" y="342"/>
                    </a:cubicBezTo>
                    <a:cubicBezTo>
                      <a:pt x="336" y="342"/>
                      <a:pt x="325" y="339"/>
                      <a:pt x="321" y="336"/>
                    </a:cubicBezTo>
                    <a:cubicBezTo>
                      <a:pt x="307" y="322"/>
                      <a:pt x="308" y="290"/>
                      <a:pt x="282" y="290"/>
                    </a:cubicBezTo>
                    <a:cubicBezTo>
                      <a:pt x="272" y="290"/>
                      <a:pt x="275" y="302"/>
                      <a:pt x="266" y="302"/>
                    </a:cubicBezTo>
                    <a:cubicBezTo>
                      <a:pt x="257" y="302"/>
                      <a:pt x="250" y="287"/>
                      <a:pt x="246" y="281"/>
                    </a:cubicBezTo>
                    <a:cubicBezTo>
                      <a:pt x="239" y="268"/>
                      <a:pt x="230" y="266"/>
                      <a:pt x="215" y="262"/>
                    </a:cubicBezTo>
                    <a:cubicBezTo>
                      <a:pt x="207" y="262"/>
                      <a:pt x="207" y="262"/>
                      <a:pt x="207" y="262"/>
                    </a:cubicBezTo>
                    <a:cubicBezTo>
                      <a:pt x="207" y="268"/>
                      <a:pt x="207" y="268"/>
                      <a:pt x="207" y="268"/>
                    </a:cubicBezTo>
                    <a:cubicBezTo>
                      <a:pt x="170" y="268"/>
                      <a:pt x="170" y="268"/>
                      <a:pt x="170" y="268"/>
                    </a:cubicBezTo>
                    <a:cubicBezTo>
                      <a:pt x="123" y="252"/>
                      <a:pt x="123" y="252"/>
                      <a:pt x="123" y="252"/>
                    </a:cubicBezTo>
                    <a:cubicBezTo>
                      <a:pt x="95" y="252"/>
                      <a:pt x="95" y="252"/>
                      <a:pt x="95" y="252"/>
                    </a:cubicBezTo>
                    <a:cubicBezTo>
                      <a:pt x="88" y="239"/>
                      <a:pt x="66" y="230"/>
                      <a:pt x="50" y="223"/>
                    </a:cubicBezTo>
                    <a:cubicBezTo>
                      <a:pt x="47" y="222"/>
                      <a:pt x="48" y="217"/>
                      <a:pt x="47" y="214"/>
                    </a:cubicBezTo>
                    <a:cubicBezTo>
                      <a:pt x="40" y="198"/>
                      <a:pt x="28" y="193"/>
                      <a:pt x="30" y="175"/>
                    </a:cubicBezTo>
                    <a:cubicBezTo>
                      <a:pt x="21" y="174"/>
                      <a:pt x="11" y="154"/>
                      <a:pt x="4" y="141"/>
                    </a:cubicBezTo>
                    <a:cubicBezTo>
                      <a:pt x="2" y="137"/>
                      <a:pt x="6" y="134"/>
                      <a:pt x="8" y="133"/>
                    </a:cubicBezTo>
                    <a:cubicBezTo>
                      <a:pt x="3" y="123"/>
                      <a:pt x="8" y="107"/>
                      <a:pt x="4" y="95"/>
                    </a:cubicBezTo>
                    <a:cubicBezTo>
                      <a:pt x="0" y="85"/>
                      <a:pt x="11" y="60"/>
                      <a:pt x="11" y="46"/>
                    </a:cubicBezTo>
                    <a:cubicBezTo>
                      <a:pt x="11" y="36"/>
                      <a:pt x="0" y="32"/>
                      <a:pt x="0" y="23"/>
                    </a:cubicBezTo>
                    <a:cubicBezTo>
                      <a:pt x="0" y="20"/>
                      <a:pt x="5" y="20"/>
                      <a:pt x="7" y="20"/>
                    </a:cubicBezTo>
                    <a:cubicBezTo>
                      <a:pt x="13" y="20"/>
                      <a:pt x="17" y="23"/>
                      <a:pt x="20" y="27"/>
                    </a:cubicBezTo>
                    <a:cubicBezTo>
                      <a:pt x="22" y="24"/>
                      <a:pt x="26" y="19"/>
                      <a:pt x="26" y="15"/>
                    </a:cubicBezTo>
                    <a:cubicBezTo>
                      <a:pt x="26" y="11"/>
                      <a:pt x="22" y="10"/>
                      <a:pt x="20" y="5"/>
                    </a:cubicBezTo>
                    <a:cubicBezTo>
                      <a:pt x="373" y="5"/>
                      <a:pt x="373" y="5"/>
                      <a:pt x="373" y="5"/>
                    </a:cubicBezTo>
                    <a:cubicBezTo>
                      <a:pt x="373" y="0"/>
                      <a:pt x="373" y="0"/>
                      <a:pt x="373" y="0"/>
                    </a:cubicBezTo>
                    <a:cubicBezTo>
                      <a:pt x="379" y="4"/>
                      <a:pt x="378" y="8"/>
                      <a:pt x="384" y="11"/>
                    </a:cubicBezTo>
                    <a:cubicBezTo>
                      <a:pt x="406" y="11"/>
                      <a:pt x="406" y="11"/>
                      <a:pt x="406" y="11"/>
                    </a:cubicBezTo>
                    <a:cubicBezTo>
                      <a:pt x="415" y="20"/>
                      <a:pt x="426" y="20"/>
                      <a:pt x="443" y="20"/>
                    </a:cubicBezTo>
                    <a:cubicBezTo>
                      <a:pt x="431" y="28"/>
                      <a:pt x="418" y="32"/>
                      <a:pt x="408" y="45"/>
                    </a:cubicBezTo>
                    <a:cubicBezTo>
                      <a:pt x="415" y="45"/>
                      <a:pt x="415" y="45"/>
                      <a:pt x="415" y="45"/>
                    </a:cubicBezTo>
                    <a:cubicBezTo>
                      <a:pt x="418" y="43"/>
                      <a:pt x="420" y="42"/>
                      <a:pt x="423" y="42"/>
                    </a:cubicBezTo>
                    <a:cubicBezTo>
                      <a:pt x="425" y="46"/>
                      <a:pt x="426" y="46"/>
                      <a:pt x="429" y="46"/>
                    </a:cubicBezTo>
                    <a:cubicBezTo>
                      <a:pt x="437" y="46"/>
                      <a:pt x="437" y="40"/>
                      <a:pt x="441" y="40"/>
                    </a:cubicBezTo>
                    <a:cubicBezTo>
                      <a:pt x="446" y="40"/>
                      <a:pt x="454" y="32"/>
                      <a:pt x="461" y="31"/>
                    </a:cubicBezTo>
                    <a:cubicBezTo>
                      <a:pt x="461" y="37"/>
                      <a:pt x="458" y="38"/>
                      <a:pt x="456" y="42"/>
                    </a:cubicBezTo>
                    <a:cubicBezTo>
                      <a:pt x="465" y="42"/>
                      <a:pt x="465" y="42"/>
                      <a:pt x="465" y="42"/>
                    </a:cubicBezTo>
                    <a:cubicBezTo>
                      <a:pt x="465" y="45"/>
                      <a:pt x="469" y="47"/>
                      <a:pt x="472" y="47"/>
                    </a:cubicBezTo>
                    <a:cubicBezTo>
                      <a:pt x="478" y="47"/>
                      <a:pt x="480" y="43"/>
                      <a:pt x="484" y="43"/>
                    </a:cubicBezTo>
                    <a:cubicBezTo>
                      <a:pt x="495" y="43"/>
                      <a:pt x="500" y="48"/>
                      <a:pt x="510" y="48"/>
                    </a:cubicBezTo>
                    <a:cubicBezTo>
                      <a:pt x="510" y="54"/>
                      <a:pt x="510" y="54"/>
                      <a:pt x="510" y="54"/>
                    </a:cubicBezTo>
                    <a:cubicBezTo>
                      <a:pt x="503" y="56"/>
                      <a:pt x="493" y="54"/>
                      <a:pt x="490" y="54"/>
                    </a:cubicBezTo>
                    <a:cubicBezTo>
                      <a:pt x="480" y="54"/>
                      <a:pt x="462" y="66"/>
                      <a:pt x="462" y="75"/>
                    </a:cubicBezTo>
                    <a:cubicBezTo>
                      <a:pt x="466" y="72"/>
                      <a:pt x="468" y="69"/>
                      <a:pt x="472" y="69"/>
                    </a:cubicBezTo>
                    <a:cubicBezTo>
                      <a:pt x="465" y="78"/>
                      <a:pt x="461" y="101"/>
                      <a:pt x="461" y="112"/>
                    </a:cubicBezTo>
                    <a:cubicBezTo>
                      <a:pt x="461" y="117"/>
                      <a:pt x="466" y="121"/>
                      <a:pt x="471" y="121"/>
                    </a:cubicBezTo>
                    <a:cubicBezTo>
                      <a:pt x="478" y="121"/>
                      <a:pt x="480" y="108"/>
                      <a:pt x="480" y="102"/>
                    </a:cubicBezTo>
                    <a:cubicBezTo>
                      <a:pt x="480" y="97"/>
                      <a:pt x="480" y="88"/>
                      <a:pt x="480" y="88"/>
                    </a:cubicBezTo>
                    <a:cubicBezTo>
                      <a:pt x="480" y="82"/>
                      <a:pt x="480" y="69"/>
                      <a:pt x="485" y="69"/>
                    </a:cubicBezTo>
                    <a:cubicBezTo>
                      <a:pt x="501" y="68"/>
                      <a:pt x="494" y="57"/>
                      <a:pt x="501" y="57"/>
                    </a:cubicBezTo>
                    <a:cubicBezTo>
                      <a:pt x="504" y="57"/>
                      <a:pt x="521" y="65"/>
                      <a:pt x="521" y="70"/>
                    </a:cubicBezTo>
                    <a:cubicBezTo>
                      <a:pt x="521" y="77"/>
                      <a:pt x="517" y="81"/>
                      <a:pt x="516" y="87"/>
                    </a:cubicBezTo>
                    <a:cubicBezTo>
                      <a:pt x="521" y="87"/>
                      <a:pt x="520" y="85"/>
                      <a:pt x="525" y="84"/>
                    </a:cubicBezTo>
                    <a:cubicBezTo>
                      <a:pt x="526" y="91"/>
                      <a:pt x="526" y="94"/>
                      <a:pt x="531" y="97"/>
                    </a:cubicBezTo>
                    <a:cubicBezTo>
                      <a:pt x="526" y="103"/>
                      <a:pt x="521" y="106"/>
                      <a:pt x="521" y="112"/>
                    </a:cubicBezTo>
                    <a:cubicBezTo>
                      <a:pt x="521" y="117"/>
                      <a:pt x="523" y="123"/>
                      <a:pt x="527" y="123"/>
                    </a:cubicBezTo>
                    <a:cubicBezTo>
                      <a:pt x="539" y="123"/>
                      <a:pt x="559" y="112"/>
                      <a:pt x="568" y="108"/>
                    </a:cubicBezTo>
                    <a:cubicBezTo>
                      <a:pt x="567" y="103"/>
                      <a:pt x="565" y="99"/>
                      <a:pt x="564" y="97"/>
                    </a:cubicBezTo>
                    <a:cubicBezTo>
                      <a:pt x="567" y="97"/>
                      <a:pt x="567" y="97"/>
                      <a:pt x="569" y="97"/>
                    </a:cubicBezTo>
                    <a:cubicBezTo>
                      <a:pt x="582" y="97"/>
                      <a:pt x="610" y="101"/>
                      <a:pt x="610" y="84"/>
                    </a:cubicBezTo>
                    <a:cubicBezTo>
                      <a:pt x="611" y="84"/>
                      <a:pt x="627" y="68"/>
                      <a:pt x="630" y="66"/>
                    </a:cubicBezTo>
                    <a:cubicBezTo>
                      <a:pt x="632" y="64"/>
                      <a:pt x="643" y="65"/>
                      <a:pt x="653" y="65"/>
                    </a:cubicBezTo>
                    <a:cubicBezTo>
                      <a:pt x="657" y="65"/>
                      <a:pt x="660" y="65"/>
                      <a:pt x="664" y="65"/>
                    </a:cubicBezTo>
                    <a:cubicBezTo>
                      <a:pt x="668" y="65"/>
                      <a:pt x="672" y="63"/>
                      <a:pt x="675" y="63"/>
                    </a:cubicBezTo>
                    <a:cubicBezTo>
                      <a:pt x="680" y="62"/>
                      <a:pt x="678" y="61"/>
                      <a:pt x="680" y="59"/>
                    </a:cubicBezTo>
                    <a:cubicBezTo>
                      <a:pt x="688" y="51"/>
                      <a:pt x="688" y="36"/>
                      <a:pt x="699" y="28"/>
                    </a:cubicBezTo>
                    <a:cubicBezTo>
                      <a:pt x="704" y="35"/>
                      <a:pt x="712" y="25"/>
                      <a:pt x="716" y="32"/>
                    </a:cubicBezTo>
                    <a:cubicBezTo>
                      <a:pt x="723" y="44"/>
                      <a:pt x="717" y="62"/>
                      <a:pt x="726" y="73"/>
                    </a:cubicBezTo>
                    <a:cubicBezTo>
                      <a:pt x="723" y="77"/>
                      <a:pt x="718" y="80"/>
                      <a:pt x="712" y="80"/>
                    </a:cubicBezTo>
                    <a:cubicBezTo>
                      <a:pt x="706" y="80"/>
                      <a:pt x="706" y="78"/>
                      <a:pt x="701" y="80"/>
                    </a:cubicBezTo>
                    <a:cubicBezTo>
                      <a:pt x="694" y="87"/>
                      <a:pt x="679" y="92"/>
                      <a:pt x="679" y="109"/>
                    </a:cubicBezTo>
                    <a:cubicBezTo>
                      <a:pt x="679" y="110"/>
                      <a:pt x="680" y="112"/>
                      <a:pt x="681" y="113"/>
                    </a:cubicBezTo>
                    <a:cubicBezTo>
                      <a:pt x="681" y="115"/>
                      <a:pt x="683" y="121"/>
                      <a:pt x="686" y="121"/>
                    </a:cubicBezTo>
                    <a:cubicBezTo>
                      <a:pt x="687" y="121"/>
                      <a:pt x="690" y="118"/>
                      <a:pt x="690" y="118"/>
                    </a:cubicBezTo>
                    <a:cubicBezTo>
                      <a:pt x="690" y="121"/>
                      <a:pt x="690" y="121"/>
                      <a:pt x="690" y="121"/>
                    </a:cubicBezTo>
                    <a:cubicBezTo>
                      <a:pt x="685" y="122"/>
                      <a:pt x="678" y="124"/>
                      <a:pt x="676" y="122"/>
                    </a:cubicBezTo>
                    <a:cubicBezTo>
                      <a:pt x="667" y="129"/>
                      <a:pt x="652" y="126"/>
                      <a:pt x="643" y="132"/>
                    </a:cubicBezTo>
                    <a:cubicBezTo>
                      <a:pt x="648" y="132"/>
                      <a:pt x="648" y="132"/>
                      <a:pt x="648" y="132"/>
                    </a:cubicBezTo>
                    <a:cubicBezTo>
                      <a:pt x="652" y="132"/>
                      <a:pt x="656" y="129"/>
                      <a:pt x="659" y="132"/>
                    </a:cubicBezTo>
                    <a:cubicBezTo>
                      <a:pt x="653" y="134"/>
                      <a:pt x="648" y="134"/>
                      <a:pt x="642" y="134"/>
                    </a:cubicBezTo>
                    <a:cubicBezTo>
                      <a:pt x="641" y="134"/>
                      <a:pt x="639" y="133"/>
                      <a:pt x="638" y="133"/>
                    </a:cubicBezTo>
                    <a:cubicBezTo>
                      <a:pt x="637" y="134"/>
                      <a:pt x="635" y="135"/>
                      <a:pt x="635" y="137"/>
                    </a:cubicBezTo>
                    <a:cubicBezTo>
                      <a:pt x="635" y="139"/>
                      <a:pt x="639" y="142"/>
                      <a:pt x="639" y="142"/>
                    </a:cubicBezTo>
                    <a:cubicBezTo>
                      <a:pt x="638" y="145"/>
                      <a:pt x="630" y="161"/>
                      <a:pt x="627" y="161"/>
                    </a:cubicBezTo>
                    <a:cubicBezTo>
                      <a:pt x="626" y="161"/>
                      <a:pt x="625" y="158"/>
                      <a:pt x="624" y="157"/>
                    </a:cubicBezTo>
                    <a:cubicBezTo>
                      <a:pt x="622" y="159"/>
                      <a:pt x="622" y="159"/>
                      <a:pt x="622" y="159"/>
                    </a:cubicBezTo>
                    <a:cubicBezTo>
                      <a:pt x="623" y="163"/>
                      <a:pt x="626" y="164"/>
                      <a:pt x="626" y="168"/>
                    </a:cubicBezTo>
                    <a:cubicBezTo>
                      <a:pt x="626" y="170"/>
                      <a:pt x="617" y="186"/>
                      <a:pt x="615" y="186"/>
                    </a:cubicBezTo>
                    <a:cubicBezTo>
                      <a:pt x="615" y="186"/>
                      <a:pt x="614" y="184"/>
                      <a:pt x="614" y="183"/>
                    </a:cubicBezTo>
                    <a:cubicBezTo>
                      <a:pt x="614" y="181"/>
                      <a:pt x="614" y="180"/>
                      <a:pt x="614" y="178"/>
                    </a:cubicBezTo>
                    <a:cubicBezTo>
                      <a:pt x="614" y="175"/>
                      <a:pt x="610" y="168"/>
                      <a:pt x="609" y="164"/>
                    </a:cubicBezTo>
                    <a:cubicBezTo>
                      <a:pt x="608" y="166"/>
                      <a:pt x="608" y="170"/>
                      <a:pt x="608" y="170"/>
                    </a:cubicBezTo>
                    <a:cubicBezTo>
                      <a:pt x="608" y="173"/>
                      <a:pt x="611" y="181"/>
                      <a:pt x="611" y="185"/>
                    </a:cubicBezTo>
                    <a:cubicBezTo>
                      <a:pt x="611" y="189"/>
                      <a:pt x="608" y="189"/>
                      <a:pt x="611" y="192"/>
                    </a:cubicBezTo>
                    <a:cubicBezTo>
                      <a:pt x="612" y="192"/>
                      <a:pt x="613" y="192"/>
                      <a:pt x="614" y="192"/>
                    </a:cubicBezTo>
                    <a:cubicBezTo>
                      <a:pt x="614" y="193"/>
                      <a:pt x="614" y="195"/>
                      <a:pt x="614" y="196"/>
                    </a:cubicBezTo>
                    <a:cubicBezTo>
                      <a:pt x="614" y="200"/>
                      <a:pt x="610" y="201"/>
                      <a:pt x="608" y="201"/>
                    </a:cubicBezTo>
                    <a:cubicBezTo>
                      <a:pt x="610" y="205"/>
                      <a:pt x="612" y="205"/>
                      <a:pt x="614" y="205"/>
                    </a:cubicBezTo>
                    <a:cubicBezTo>
                      <a:pt x="613" y="210"/>
                      <a:pt x="611" y="210"/>
                      <a:pt x="607" y="210"/>
                    </a:cubicBezTo>
                    <a:cubicBezTo>
                      <a:pt x="607" y="213"/>
                      <a:pt x="607" y="213"/>
                      <a:pt x="607" y="213"/>
                    </a:cubicBezTo>
                    <a:cubicBezTo>
                      <a:pt x="612" y="216"/>
                      <a:pt x="612" y="216"/>
                      <a:pt x="612" y="216"/>
                    </a:cubicBezTo>
                    <a:cubicBezTo>
                      <a:pt x="611" y="218"/>
                      <a:pt x="610" y="221"/>
                      <a:pt x="607" y="221"/>
                    </a:cubicBezTo>
                    <a:cubicBezTo>
                      <a:pt x="602" y="222"/>
                      <a:pt x="600" y="226"/>
                      <a:pt x="596" y="226"/>
                    </a:cubicBezTo>
                    <a:cubicBezTo>
                      <a:pt x="591" y="228"/>
                      <a:pt x="591" y="230"/>
                      <a:pt x="589" y="232"/>
                    </a:cubicBezTo>
                    <a:lnTo>
                      <a:pt x="590" y="23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3" name="Freeform 50"/>
              <p:cNvSpPr/>
              <p:nvPr/>
            </p:nvSpPr>
            <p:spPr bwMode="auto">
              <a:xfrm>
                <a:off x="2030413" y="1400175"/>
                <a:ext cx="1425575" cy="736600"/>
              </a:xfrm>
              <a:custGeom>
                <a:avLst/>
                <a:gdLst/>
                <a:ahLst/>
                <a:cxnLst>
                  <a:cxn ang="0">
                    <a:pos x="950" y="501"/>
                  </a:cxn>
                  <a:cxn ang="0">
                    <a:pos x="950" y="527"/>
                  </a:cxn>
                  <a:cxn ang="0">
                    <a:pos x="955" y="469"/>
                  </a:cxn>
                  <a:cxn ang="0">
                    <a:pos x="944" y="436"/>
                  </a:cxn>
                  <a:cxn ang="0">
                    <a:pos x="982" y="418"/>
                  </a:cxn>
                  <a:cxn ang="0">
                    <a:pos x="1060" y="356"/>
                  </a:cxn>
                  <a:cxn ang="0">
                    <a:pos x="1050" y="346"/>
                  </a:cxn>
                  <a:cxn ang="0">
                    <a:pos x="991" y="310"/>
                  </a:cxn>
                  <a:cxn ang="0">
                    <a:pos x="965" y="247"/>
                  </a:cxn>
                  <a:cxn ang="0">
                    <a:pos x="908" y="267"/>
                  </a:cxn>
                  <a:cxn ang="0">
                    <a:pos x="831" y="204"/>
                  </a:cxn>
                  <a:cxn ang="0">
                    <a:pos x="794" y="247"/>
                  </a:cxn>
                  <a:cxn ang="0">
                    <a:pos x="783" y="387"/>
                  </a:cxn>
                  <a:cxn ang="0">
                    <a:pos x="726" y="334"/>
                  </a:cxn>
                  <a:cxn ang="0">
                    <a:pos x="607" y="306"/>
                  </a:cxn>
                  <a:cxn ang="0">
                    <a:pos x="595" y="216"/>
                  </a:cxn>
                  <a:cxn ang="0">
                    <a:pos x="633" y="178"/>
                  </a:cxn>
                  <a:cxn ang="0">
                    <a:pos x="675" y="146"/>
                  </a:cxn>
                  <a:cxn ang="0">
                    <a:pos x="686" y="127"/>
                  </a:cxn>
                  <a:cxn ang="0">
                    <a:pos x="722" y="120"/>
                  </a:cxn>
                  <a:cxn ang="0">
                    <a:pos x="746" y="61"/>
                  </a:cxn>
                  <a:cxn ang="0">
                    <a:pos x="702" y="67"/>
                  </a:cxn>
                  <a:cxn ang="0">
                    <a:pos x="665" y="74"/>
                  </a:cxn>
                  <a:cxn ang="0">
                    <a:pos x="625" y="55"/>
                  </a:cxn>
                  <a:cxn ang="0">
                    <a:pos x="574" y="0"/>
                  </a:cxn>
                  <a:cxn ang="0">
                    <a:pos x="555" y="38"/>
                  </a:cxn>
                  <a:cxn ang="0">
                    <a:pos x="567" y="98"/>
                  </a:cxn>
                  <a:cxn ang="0">
                    <a:pos x="492" y="92"/>
                  </a:cxn>
                  <a:cxn ang="0">
                    <a:pos x="430" y="75"/>
                  </a:cxn>
                  <a:cxn ang="0">
                    <a:pos x="387" y="89"/>
                  </a:cxn>
                  <a:cxn ang="0">
                    <a:pos x="333" y="81"/>
                  </a:cxn>
                  <a:cxn ang="0">
                    <a:pos x="202" y="42"/>
                  </a:cxn>
                  <a:cxn ang="0">
                    <a:pos x="138" y="40"/>
                  </a:cxn>
                  <a:cxn ang="0">
                    <a:pos x="61" y="70"/>
                  </a:cxn>
                  <a:cxn ang="0">
                    <a:pos x="0" y="242"/>
                  </a:cxn>
                  <a:cxn ang="0">
                    <a:pos x="67" y="253"/>
                  </a:cxn>
                  <a:cxn ang="0">
                    <a:pos x="124" y="316"/>
                  </a:cxn>
                  <a:cxn ang="0">
                    <a:pos x="136" y="366"/>
                  </a:cxn>
                  <a:cxn ang="0">
                    <a:pos x="181" y="413"/>
                  </a:cxn>
                  <a:cxn ang="0">
                    <a:pos x="224" y="440"/>
                  </a:cxn>
                  <a:cxn ang="0">
                    <a:pos x="610" y="446"/>
                  </a:cxn>
                  <a:cxn ang="0">
                    <a:pos x="676" y="453"/>
                  </a:cxn>
                  <a:cxn ang="0">
                    <a:pos x="705" y="477"/>
                  </a:cxn>
                  <a:cxn ang="0">
                    <a:pos x="759" y="512"/>
                  </a:cxn>
                  <a:cxn ang="0">
                    <a:pos x="732" y="553"/>
                  </a:cxn>
                  <a:cxn ang="0">
                    <a:pos x="772" y="543"/>
                  </a:cxn>
                  <a:cxn ang="0">
                    <a:pos x="814" y="519"/>
                  </a:cxn>
                  <a:cxn ang="0">
                    <a:pos x="879" y="498"/>
                  </a:cxn>
                  <a:cxn ang="0">
                    <a:pos x="928" y="505"/>
                  </a:cxn>
                </a:cxnLst>
                <a:rect l="0" t="0" r="r" b="b"/>
                <a:pathLst>
                  <a:path w="1071" h="553">
                    <a:moveTo>
                      <a:pt x="928" y="503"/>
                    </a:moveTo>
                    <a:cubicBezTo>
                      <a:pt x="928" y="502"/>
                      <a:pt x="928" y="502"/>
                      <a:pt x="928" y="502"/>
                    </a:cubicBezTo>
                    <a:cubicBezTo>
                      <a:pt x="928" y="502"/>
                      <a:pt x="931" y="502"/>
                      <a:pt x="932" y="502"/>
                    </a:cubicBezTo>
                    <a:cubicBezTo>
                      <a:pt x="935" y="502"/>
                      <a:pt x="946" y="504"/>
                      <a:pt x="950" y="501"/>
                    </a:cubicBezTo>
                    <a:cubicBezTo>
                      <a:pt x="954" y="498"/>
                      <a:pt x="954" y="493"/>
                      <a:pt x="960" y="492"/>
                    </a:cubicBezTo>
                    <a:cubicBezTo>
                      <a:pt x="960" y="498"/>
                      <a:pt x="960" y="499"/>
                      <a:pt x="967" y="499"/>
                    </a:cubicBezTo>
                    <a:cubicBezTo>
                      <a:pt x="957" y="500"/>
                      <a:pt x="941" y="507"/>
                      <a:pt x="941" y="516"/>
                    </a:cubicBezTo>
                    <a:cubicBezTo>
                      <a:pt x="941" y="520"/>
                      <a:pt x="947" y="527"/>
                      <a:pt x="950" y="527"/>
                    </a:cubicBezTo>
                    <a:cubicBezTo>
                      <a:pt x="953" y="527"/>
                      <a:pt x="961" y="516"/>
                      <a:pt x="970" y="513"/>
                    </a:cubicBezTo>
                    <a:cubicBezTo>
                      <a:pt x="972" y="513"/>
                      <a:pt x="1003" y="501"/>
                      <a:pt x="1003" y="497"/>
                    </a:cubicBezTo>
                    <a:cubicBezTo>
                      <a:pt x="1003" y="493"/>
                      <a:pt x="991" y="492"/>
                      <a:pt x="988" y="492"/>
                    </a:cubicBezTo>
                    <a:cubicBezTo>
                      <a:pt x="976" y="492"/>
                      <a:pt x="955" y="480"/>
                      <a:pt x="955" y="469"/>
                    </a:cubicBezTo>
                    <a:cubicBezTo>
                      <a:pt x="955" y="466"/>
                      <a:pt x="959" y="463"/>
                      <a:pt x="960" y="458"/>
                    </a:cubicBezTo>
                    <a:cubicBezTo>
                      <a:pt x="958" y="458"/>
                      <a:pt x="953" y="457"/>
                      <a:pt x="949" y="457"/>
                    </a:cubicBezTo>
                    <a:cubicBezTo>
                      <a:pt x="951" y="453"/>
                      <a:pt x="967" y="451"/>
                      <a:pt x="967" y="442"/>
                    </a:cubicBezTo>
                    <a:cubicBezTo>
                      <a:pt x="967" y="434"/>
                      <a:pt x="954" y="436"/>
                      <a:pt x="944" y="436"/>
                    </a:cubicBezTo>
                    <a:cubicBezTo>
                      <a:pt x="925" y="436"/>
                      <a:pt x="916" y="449"/>
                      <a:pt x="903" y="451"/>
                    </a:cubicBezTo>
                    <a:cubicBezTo>
                      <a:pt x="909" y="439"/>
                      <a:pt x="918" y="443"/>
                      <a:pt x="928" y="433"/>
                    </a:cubicBezTo>
                    <a:cubicBezTo>
                      <a:pt x="934" y="427"/>
                      <a:pt x="929" y="423"/>
                      <a:pt x="939" y="420"/>
                    </a:cubicBezTo>
                    <a:cubicBezTo>
                      <a:pt x="955" y="415"/>
                      <a:pt x="965" y="418"/>
                      <a:pt x="982" y="418"/>
                    </a:cubicBezTo>
                    <a:cubicBezTo>
                      <a:pt x="1004" y="418"/>
                      <a:pt x="1016" y="425"/>
                      <a:pt x="1029" y="408"/>
                    </a:cubicBezTo>
                    <a:cubicBezTo>
                      <a:pt x="1035" y="400"/>
                      <a:pt x="1071" y="398"/>
                      <a:pt x="1071" y="384"/>
                    </a:cubicBezTo>
                    <a:cubicBezTo>
                      <a:pt x="1071" y="374"/>
                      <a:pt x="1067" y="370"/>
                      <a:pt x="1063" y="363"/>
                    </a:cubicBezTo>
                    <a:cubicBezTo>
                      <a:pt x="1060" y="363"/>
                      <a:pt x="1065" y="359"/>
                      <a:pt x="1060" y="356"/>
                    </a:cubicBezTo>
                    <a:cubicBezTo>
                      <a:pt x="1060" y="351"/>
                      <a:pt x="1060" y="351"/>
                      <a:pt x="1060" y="351"/>
                    </a:cubicBezTo>
                    <a:cubicBezTo>
                      <a:pt x="1050" y="357"/>
                      <a:pt x="1029" y="364"/>
                      <a:pt x="1018" y="364"/>
                    </a:cubicBezTo>
                    <a:cubicBezTo>
                      <a:pt x="1017" y="364"/>
                      <a:pt x="1014" y="363"/>
                      <a:pt x="1014" y="362"/>
                    </a:cubicBezTo>
                    <a:cubicBezTo>
                      <a:pt x="1022" y="358"/>
                      <a:pt x="1047" y="354"/>
                      <a:pt x="1050" y="346"/>
                    </a:cubicBezTo>
                    <a:cubicBezTo>
                      <a:pt x="1050" y="344"/>
                      <a:pt x="1046" y="343"/>
                      <a:pt x="1046" y="341"/>
                    </a:cubicBezTo>
                    <a:cubicBezTo>
                      <a:pt x="1035" y="342"/>
                      <a:pt x="1013" y="337"/>
                      <a:pt x="1013" y="322"/>
                    </a:cubicBezTo>
                    <a:cubicBezTo>
                      <a:pt x="1013" y="321"/>
                      <a:pt x="1013" y="321"/>
                      <a:pt x="1013" y="321"/>
                    </a:cubicBezTo>
                    <a:cubicBezTo>
                      <a:pt x="1003" y="321"/>
                      <a:pt x="997" y="315"/>
                      <a:pt x="991" y="310"/>
                    </a:cubicBezTo>
                    <a:cubicBezTo>
                      <a:pt x="994" y="309"/>
                      <a:pt x="998" y="308"/>
                      <a:pt x="998" y="302"/>
                    </a:cubicBezTo>
                    <a:cubicBezTo>
                      <a:pt x="998" y="298"/>
                      <a:pt x="994" y="295"/>
                      <a:pt x="995" y="290"/>
                    </a:cubicBezTo>
                    <a:cubicBezTo>
                      <a:pt x="991" y="289"/>
                      <a:pt x="977" y="280"/>
                      <a:pt x="980" y="272"/>
                    </a:cubicBezTo>
                    <a:cubicBezTo>
                      <a:pt x="985" y="262"/>
                      <a:pt x="966" y="259"/>
                      <a:pt x="965" y="247"/>
                    </a:cubicBezTo>
                    <a:cubicBezTo>
                      <a:pt x="964" y="247"/>
                      <a:pt x="959" y="243"/>
                      <a:pt x="958" y="242"/>
                    </a:cubicBezTo>
                    <a:cubicBezTo>
                      <a:pt x="954" y="244"/>
                      <a:pt x="947" y="248"/>
                      <a:pt x="947" y="254"/>
                    </a:cubicBezTo>
                    <a:cubicBezTo>
                      <a:pt x="947" y="261"/>
                      <a:pt x="933" y="277"/>
                      <a:pt x="922" y="277"/>
                    </a:cubicBezTo>
                    <a:cubicBezTo>
                      <a:pt x="914" y="277"/>
                      <a:pt x="913" y="267"/>
                      <a:pt x="908" y="267"/>
                    </a:cubicBezTo>
                    <a:cubicBezTo>
                      <a:pt x="900" y="267"/>
                      <a:pt x="897" y="246"/>
                      <a:pt x="896" y="236"/>
                    </a:cubicBezTo>
                    <a:cubicBezTo>
                      <a:pt x="894" y="224"/>
                      <a:pt x="870" y="233"/>
                      <a:pt x="870" y="216"/>
                    </a:cubicBezTo>
                    <a:cubicBezTo>
                      <a:pt x="858" y="215"/>
                      <a:pt x="855" y="200"/>
                      <a:pt x="843" y="200"/>
                    </a:cubicBezTo>
                    <a:cubicBezTo>
                      <a:pt x="837" y="200"/>
                      <a:pt x="837" y="204"/>
                      <a:pt x="831" y="204"/>
                    </a:cubicBezTo>
                    <a:cubicBezTo>
                      <a:pt x="818" y="204"/>
                      <a:pt x="810" y="197"/>
                      <a:pt x="797" y="197"/>
                    </a:cubicBezTo>
                    <a:cubicBezTo>
                      <a:pt x="791" y="197"/>
                      <a:pt x="784" y="200"/>
                      <a:pt x="784" y="208"/>
                    </a:cubicBezTo>
                    <a:cubicBezTo>
                      <a:pt x="784" y="212"/>
                      <a:pt x="800" y="218"/>
                      <a:pt x="786" y="227"/>
                    </a:cubicBezTo>
                    <a:cubicBezTo>
                      <a:pt x="780" y="231"/>
                      <a:pt x="794" y="241"/>
                      <a:pt x="794" y="247"/>
                    </a:cubicBezTo>
                    <a:cubicBezTo>
                      <a:pt x="796" y="260"/>
                      <a:pt x="783" y="264"/>
                      <a:pt x="778" y="266"/>
                    </a:cubicBezTo>
                    <a:cubicBezTo>
                      <a:pt x="788" y="283"/>
                      <a:pt x="803" y="289"/>
                      <a:pt x="803" y="318"/>
                    </a:cubicBezTo>
                    <a:cubicBezTo>
                      <a:pt x="803" y="326"/>
                      <a:pt x="777" y="346"/>
                      <a:pt x="768" y="347"/>
                    </a:cubicBezTo>
                    <a:cubicBezTo>
                      <a:pt x="783" y="355"/>
                      <a:pt x="777" y="379"/>
                      <a:pt x="783" y="387"/>
                    </a:cubicBezTo>
                    <a:cubicBezTo>
                      <a:pt x="782" y="389"/>
                      <a:pt x="776" y="392"/>
                      <a:pt x="775" y="397"/>
                    </a:cubicBezTo>
                    <a:cubicBezTo>
                      <a:pt x="770" y="397"/>
                      <a:pt x="766" y="406"/>
                      <a:pt x="762" y="403"/>
                    </a:cubicBezTo>
                    <a:cubicBezTo>
                      <a:pt x="751" y="394"/>
                      <a:pt x="736" y="380"/>
                      <a:pt x="736" y="367"/>
                    </a:cubicBezTo>
                    <a:cubicBezTo>
                      <a:pt x="736" y="353"/>
                      <a:pt x="738" y="342"/>
                      <a:pt x="726" y="334"/>
                    </a:cubicBezTo>
                    <a:cubicBezTo>
                      <a:pt x="697" y="334"/>
                      <a:pt x="697" y="334"/>
                      <a:pt x="697" y="334"/>
                    </a:cubicBezTo>
                    <a:cubicBezTo>
                      <a:pt x="681" y="322"/>
                      <a:pt x="662" y="315"/>
                      <a:pt x="643" y="308"/>
                    </a:cubicBezTo>
                    <a:cubicBezTo>
                      <a:pt x="640" y="306"/>
                      <a:pt x="629" y="299"/>
                      <a:pt x="623" y="299"/>
                    </a:cubicBezTo>
                    <a:cubicBezTo>
                      <a:pt x="617" y="299"/>
                      <a:pt x="614" y="306"/>
                      <a:pt x="607" y="306"/>
                    </a:cubicBezTo>
                    <a:cubicBezTo>
                      <a:pt x="607" y="295"/>
                      <a:pt x="600" y="270"/>
                      <a:pt x="590" y="270"/>
                    </a:cubicBezTo>
                    <a:cubicBezTo>
                      <a:pt x="586" y="270"/>
                      <a:pt x="584" y="274"/>
                      <a:pt x="579" y="275"/>
                    </a:cubicBezTo>
                    <a:cubicBezTo>
                      <a:pt x="581" y="269"/>
                      <a:pt x="579" y="268"/>
                      <a:pt x="579" y="255"/>
                    </a:cubicBezTo>
                    <a:cubicBezTo>
                      <a:pt x="579" y="237"/>
                      <a:pt x="584" y="227"/>
                      <a:pt x="595" y="216"/>
                    </a:cubicBezTo>
                    <a:cubicBezTo>
                      <a:pt x="598" y="213"/>
                      <a:pt x="606" y="196"/>
                      <a:pt x="609" y="194"/>
                    </a:cubicBezTo>
                    <a:cubicBezTo>
                      <a:pt x="617" y="192"/>
                      <a:pt x="630" y="196"/>
                      <a:pt x="630" y="186"/>
                    </a:cubicBezTo>
                    <a:cubicBezTo>
                      <a:pt x="630" y="179"/>
                      <a:pt x="613" y="178"/>
                      <a:pt x="607" y="175"/>
                    </a:cubicBezTo>
                    <a:cubicBezTo>
                      <a:pt x="611" y="176"/>
                      <a:pt x="597" y="167"/>
                      <a:pt x="633" y="178"/>
                    </a:cubicBezTo>
                    <a:cubicBezTo>
                      <a:pt x="643" y="181"/>
                      <a:pt x="637" y="169"/>
                      <a:pt x="642" y="169"/>
                    </a:cubicBezTo>
                    <a:cubicBezTo>
                      <a:pt x="643" y="169"/>
                      <a:pt x="647" y="169"/>
                      <a:pt x="652" y="169"/>
                    </a:cubicBezTo>
                    <a:cubicBezTo>
                      <a:pt x="662" y="169"/>
                      <a:pt x="668" y="158"/>
                      <a:pt x="675" y="153"/>
                    </a:cubicBezTo>
                    <a:cubicBezTo>
                      <a:pt x="675" y="146"/>
                      <a:pt x="675" y="146"/>
                      <a:pt x="675" y="146"/>
                    </a:cubicBezTo>
                    <a:cubicBezTo>
                      <a:pt x="660" y="142"/>
                      <a:pt x="645" y="145"/>
                      <a:pt x="639" y="131"/>
                    </a:cubicBezTo>
                    <a:cubicBezTo>
                      <a:pt x="639" y="131"/>
                      <a:pt x="643" y="131"/>
                      <a:pt x="647" y="131"/>
                    </a:cubicBezTo>
                    <a:cubicBezTo>
                      <a:pt x="652" y="135"/>
                      <a:pt x="658" y="141"/>
                      <a:pt x="666" y="141"/>
                    </a:cubicBezTo>
                    <a:cubicBezTo>
                      <a:pt x="673" y="141"/>
                      <a:pt x="686" y="132"/>
                      <a:pt x="686" y="127"/>
                    </a:cubicBezTo>
                    <a:cubicBezTo>
                      <a:pt x="686" y="125"/>
                      <a:pt x="680" y="117"/>
                      <a:pt x="683" y="117"/>
                    </a:cubicBezTo>
                    <a:cubicBezTo>
                      <a:pt x="693" y="117"/>
                      <a:pt x="696" y="126"/>
                      <a:pt x="703" y="126"/>
                    </a:cubicBezTo>
                    <a:cubicBezTo>
                      <a:pt x="707" y="126"/>
                      <a:pt x="709" y="123"/>
                      <a:pt x="717" y="123"/>
                    </a:cubicBezTo>
                    <a:cubicBezTo>
                      <a:pt x="715" y="120"/>
                      <a:pt x="717" y="112"/>
                      <a:pt x="722" y="120"/>
                    </a:cubicBezTo>
                    <a:cubicBezTo>
                      <a:pt x="725" y="125"/>
                      <a:pt x="748" y="105"/>
                      <a:pt x="748" y="100"/>
                    </a:cubicBezTo>
                    <a:cubicBezTo>
                      <a:pt x="748" y="96"/>
                      <a:pt x="738" y="91"/>
                      <a:pt x="738" y="89"/>
                    </a:cubicBezTo>
                    <a:cubicBezTo>
                      <a:pt x="738" y="85"/>
                      <a:pt x="732" y="78"/>
                      <a:pt x="746" y="72"/>
                    </a:cubicBezTo>
                    <a:cubicBezTo>
                      <a:pt x="748" y="68"/>
                      <a:pt x="746" y="68"/>
                      <a:pt x="746" y="61"/>
                    </a:cubicBezTo>
                    <a:cubicBezTo>
                      <a:pt x="732" y="61"/>
                      <a:pt x="735" y="50"/>
                      <a:pt x="717" y="50"/>
                    </a:cubicBezTo>
                    <a:cubicBezTo>
                      <a:pt x="713" y="49"/>
                      <a:pt x="710" y="47"/>
                      <a:pt x="706" y="47"/>
                    </a:cubicBezTo>
                    <a:cubicBezTo>
                      <a:pt x="701" y="47"/>
                      <a:pt x="695" y="50"/>
                      <a:pt x="695" y="55"/>
                    </a:cubicBezTo>
                    <a:cubicBezTo>
                      <a:pt x="695" y="61"/>
                      <a:pt x="702" y="63"/>
                      <a:pt x="702" y="67"/>
                    </a:cubicBezTo>
                    <a:cubicBezTo>
                      <a:pt x="702" y="72"/>
                      <a:pt x="692" y="72"/>
                      <a:pt x="689" y="76"/>
                    </a:cubicBezTo>
                    <a:cubicBezTo>
                      <a:pt x="686" y="84"/>
                      <a:pt x="687" y="90"/>
                      <a:pt x="681" y="98"/>
                    </a:cubicBezTo>
                    <a:cubicBezTo>
                      <a:pt x="671" y="110"/>
                      <a:pt x="658" y="90"/>
                      <a:pt x="658" y="85"/>
                    </a:cubicBezTo>
                    <a:cubicBezTo>
                      <a:pt x="658" y="79"/>
                      <a:pt x="665" y="81"/>
                      <a:pt x="665" y="74"/>
                    </a:cubicBezTo>
                    <a:cubicBezTo>
                      <a:pt x="665" y="71"/>
                      <a:pt x="652" y="59"/>
                      <a:pt x="649" y="59"/>
                    </a:cubicBezTo>
                    <a:cubicBezTo>
                      <a:pt x="636" y="59"/>
                      <a:pt x="645" y="78"/>
                      <a:pt x="631" y="78"/>
                    </a:cubicBezTo>
                    <a:cubicBezTo>
                      <a:pt x="631" y="70"/>
                      <a:pt x="630" y="65"/>
                      <a:pt x="621" y="60"/>
                    </a:cubicBezTo>
                    <a:cubicBezTo>
                      <a:pt x="622" y="58"/>
                      <a:pt x="623" y="57"/>
                      <a:pt x="625" y="55"/>
                    </a:cubicBezTo>
                    <a:cubicBezTo>
                      <a:pt x="618" y="51"/>
                      <a:pt x="609" y="55"/>
                      <a:pt x="603" y="48"/>
                    </a:cubicBezTo>
                    <a:cubicBezTo>
                      <a:pt x="606" y="47"/>
                      <a:pt x="614" y="44"/>
                      <a:pt x="614" y="38"/>
                    </a:cubicBezTo>
                    <a:cubicBezTo>
                      <a:pt x="614" y="29"/>
                      <a:pt x="601" y="30"/>
                      <a:pt x="601" y="23"/>
                    </a:cubicBezTo>
                    <a:cubicBezTo>
                      <a:pt x="601" y="10"/>
                      <a:pt x="591" y="1"/>
                      <a:pt x="574" y="0"/>
                    </a:cubicBezTo>
                    <a:cubicBezTo>
                      <a:pt x="565" y="0"/>
                      <a:pt x="569" y="6"/>
                      <a:pt x="569" y="10"/>
                    </a:cubicBezTo>
                    <a:cubicBezTo>
                      <a:pt x="564" y="11"/>
                      <a:pt x="557" y="10"/>
                      <a:pt x="557" y="17"/>
                    </a:cubicBezTo>
                    <a:cubicBezTo>
                      <a:pt x="557" y="21"/>
                      <a:pt x="561" y="23"/>
                      <a:pt x="561" y="28"/>
                    </a:cubicBezTo>
                    <a:cubicBezTo>
                      <a:pt x="561" y="32"/>
                      <a:pt x="555" y="32"/>
                      <a:pt x="555" y="38"/>
                    </a:cubicBezTo>
                    <a:cubicBezTo>
                      <a:pt x="555" y="52"/>
                      <a:pt x="585" y="44"/>
                      <a:pt x="585" y="59"/>
                    </a:cubicBezTo>
                    <a:cubicBezTo>
                      <a:pt x="585" y="61"/>
                      <a:pt x="581" y="72"/>
                      <a:pt x="581" y="72"/>
                    </a:cubicBezTo>
                    <a:cubicBezTo>
                      <a:pt x="584" y="70"/>
                      <a:pt x="587" y="69"/>
                      <a:pt x="591" y="67"/>
                    </a:cubicBezTo>
                    <a:cubicBezTo>
                      <a:pt x="596" y="85"/>
                      <a:pt x="567" y="77"/>
                      <a:pt x="567" y="98"/>
                    </a:cubicBezTo>
                    <a:cubicBezTo>
                      <a:pt x="553" y="102"/>
                      <a:pt x="564" y="88"/>
                      <a:pt x="561" y="83"/>
                    </a:cubicBezTo>
                    <a:cubicBezTo>
                      <a:pt x="559" y="81"/>
                      <a:pt x="547" y="78"/>
                      <a:pt x="541" y="78"/>
                    </a:cubicBezTo>
                    <a:cubicBezTo>
                      <a:pt x="533" y="78"/>
                      <a:pt x="530" y="82"/>
                      <a:pt x="530" y="92"/>
                    </a:cubicBezTo>
                    <a:cubicBezTo>
                      <a:pt x="522" y="91"/>
                      <a:pt x="517" y="92"/>
                      <a:pt x="492" y="92"/>
                    </a:cubicBezTo>
                    <a:cubicBezTo>
                      <a:pt x="468" y="92"/>
                      <a:pt x="441" y="83"/>
                      <a:pt x="435" y="65"/>
                    </a:cubicBezTo>
                    <a:cubicBezTo>
                      <a:pt x="427" y="67"/>
                      <a:pt x="400" y="68"/>
                      <a:pt x="400" y="78"/>
                    </a:cubicBezTo>
                    <a:cubicBezTo>
                      <a:pt x="400" y="81"/>
                      <a:pt x="403" y="82"/>
                      <a:pt x="406" y="82"/>
                    </a:cubicBezTo>
                    <a:cubicBezTo>
                      <a:pt x="413" y="82"/>
                      <a:pt x="425" y="79"/>
                      <a:pt x="430" y="75"/>
                    </a:cubicBezTo>
                    <a:cubicBezTo>
                      <a:pt x="432" y="90"/>
                      <a:pt x="409" y="78"/>
                      <a:pt x="409" y="93"/>
                    </a:cubicBezTo>
                    <a:cubicBezTo>
                      <a:pt x="409" y="96"/>
                      <a:pt x="414" y="106"/>
                      <a:pt x="412" y="106"/>
                    </a:cubicBezTo>
                    <a:cubicBezTo>
                      <a:pt x="403" y="106"/>
                      <a:pt x="401" y="95"/>
                      <a:pt x="394" y="92"/>
                    </a:cubicBezTo>
                    <a:cubicBezTo>
                      <a:pt x="387" y="89"/>
                      <a:pt x="387" y="89"/>
                      <a:pt x="387" y="89"/>
                    </a:cubicBezTo>
                    <a:cubicBezTo>
                      <a:pt x="377" y="89"/>
                      <a:pt x="370" y="89"/>
                      <a:pt x="359" y="89"/>
                    </a:cubicBezTo>
                    <a:cubicBezTo>
                      <a:pt x="350" y="89"/>
                      <a:pt x="344" y="92"/>
                      <a:pt x="335" y="93"/>
                    </a:cubicBezTo>
                    <a:cubicBezTo>
                      <a:pt x="317" y="93"/>
                      <a:pt x="317" y="87"/>
                      <a:pt x="317" y="86"/>
                    </a:cubicBezTo>
                    <a:cubicBezTo>
                      <a:pt x="317" y="82"/>
                      <a:pt x="331" y="83"/>
                      <a:pt x="333" y="81"/>
                    </a:cubicBezTo>
                    <a:cubicBezTo>
                      <a:pt x="321" y="64"/>
                      <a:pt x="323" y="66"/>
                      <a:pt x="298" y="68"/>
                    </a:cubicBezTo>
                    <a:cubicBezTo>
                      <a:pt x="271" y="70"/>
                      <a:pt x="258" y="48"/>
                      <a:pt x="231" y="48"/>
                    </a:cubicBezTo>
                    <a:cubicBezTo>
                      <a:pt x="223" y="48"/>
                      <a:pt x="219" y="54"/>
                      <a:pt x="212" y="54"/>
                    </a:cubicBezTo>
                    <a:cubicBezTo>
                      <a:pt x="207" y="54"/>
                      <a:pt x="202" y="46"/>
                      <a:pt x="202" y="42"/>
                    </a:cubicBezTo>
                    <a:cubicBezTo>
                      <a:pt x="193" y="44"/>
                      <a:pt x="193" y="54"/>
                      <a:pt x="184" y="54"/>
                    </a:cubicBezTo>
                    <a:cubicBezTo>
                      <a:pt x="176" y="54"/>
                      <a:pt x="164" y="34"/>
                      <a:pt x="161" y="34"/>
                    </a:cubicBezTo>
                    <a:cubicBezTo>
                      <a:pt x="153" y="34"/>
                      <a:pt x="156" y="47"/>
                      <a:pt x="146" y="47"/>
                    </a:cubicBezTo>
                    <a:cubicBezTo>
                      <a:pt x="143" y="47"/>
                      <a:pt x="140" y="44"/>
                      <a:pt x="138" y="40"/>
                    </a:cubicBezTo>
                    <a:cubicBezTo>
                      <a:pt x="125" y="44"/>
                      <a:pt x="120" y="44"/>
                      <a:pt x="108" y="49"/>
                    </a:cubicBezTo>
                    <a:cubicBezTo>
                      <a:pt x="103" y="50"/>
                      <a:pt x="91" y="59"/>
                      <a:pt x="87" y="55"/>
                    </a:cubicBezTo>
                    <a:cubicBezTo>
                      <a:pt x="76" y="44"/>
                      <a:pt x="78" y="58"/>
                      <a:pt x="74" y="58"/>
                    </a:cubicBezTo>
                    <a:cubicBezTo>
                      <a:pt x="45" y="59"/>
                      <a:pt x="65" y="70"/>
                      <a:pt x="61" y="70"/>
                    </a:cubicBezTo>
                    <a:cubicBezTo>
                      <a:pt x="50" y="70"/>
                      <a:pt x="30" y="67"/>
                      <a:pt x="12" y="56"/>
                    </a:cubicBezTo>
                    <a:cubicBezTo>
                      <a:pt x="11" y="56"/>
                      <a:pt x="6" y="52"/>
                      <a:pt x="6" y="51"/>
                    </a:cubicBezTo>
                    <a:cubicBezTo>
                      <a:pt x="3" y="52"/>
                      <a:pt x="5" y="52"/>
                      <a:pt x="0" y="51"/>
                    </a:cubicBezTo>
                    <a:cubicBezTo>
                      <a:pt x="0" y="242"/>
                      <a:pt x="0" y="242"/>
                      <a:pt x="0" y="242"/>
                    </a:cubicBezTo>
                    <a:cubicBezTo>
                      <a:pt x="6" y="247"/>
                      <a:pt x="19" y="240"/>
                      <a:pt x="25" y="248"/>
                    </a:cubicBezTo>
                    <a:cubicBezTo>
                      <a:pt x="29" y="254"/>
                      <a:pt x="38" y="266"/>
                      <a:pt x="47" y="266"/>
                    </a:cubicBezTo>
                    <a:cubicBezTo>
                      <a:pt x="53" y="266"/>
                      <a:pt x="53" y="257"/>
                      <a:pt x="59" y="255"/>
                    </a:cubicBezTo>
                    <a:cubicBezTo>
                      <a:pt x="62" y="254"/>
                      <a:pt x="64" y="255"/>
                      <a:pt x="67" y="253"/>
                    </a:cubicBezTo>
                    <a:cubicBezTo>
                      <a:pt x="81" y="266"/>
                      <a:pt x="87" y="271"/>
                      <a:pt x="99" y="288"/>
                    </a:cubicBezTo>
                    <a:cubicBezTo>
                      <a:pt x="100" y="290"/>
                      <a:pt x="103" y="291"/>
                      <a:pt x="105" y="295"/>
                    </a:cubicBezTo>
                    <a:cubicBezTo>
                      <a:pt x="106" y="300"/>
                      <a:pt x="108" y="306"/>
                      <a:pt x="113" y="311"/>
                    </a:cubicBezTo>
                    <a:cubicBezTo>
                      <a:pt x="116" y="314"/>
                      <a:pt x="121" y="313"/>
                      <a:pt x="124" y="316"/>
                    </a:cubicBezTo>
                    <a:cubicBezTo>
                      <a:pt x="128" y="320"/>
                      <a:pt x="135" y="322"/>
                      <a:pt x="135" y="332"/>
                    </a:cubicBezTo>
                    <a:cubicBezTo>
                      <a:pt x="135" y="336"/>
                      <a:pt x="129" y="337"/>
                      <a:pt x="129" y="340"/>
                    </a:cubicBezTo>
                    <a:cubicBezTo>
                      <a:pt x="129" y="343"/>
                      <a:pt x="132" y="344"/>
                      <a:pt x="132" y="347"/>
                    </a:cubicBezTo>
                    <a:cubicBezTo>
                      <a:pt x="132" y="352"/>
                      <a:pt x="130" y="364"/>
                      <a:pt x="136" y="366"/>
                    </a:cubicBezTo>
                    <a:cubicBezTo>
                      <a:pt x="140" y="367"/>
                      <a:pt x="143" y="367"/>
                      <a:pt x="146" y="370"/>
                    </a:cubicBezTo>
                    <a:cubicBezTo>
                      <a:pt x="150" y="373"/>
                      <a:pt x="145" y="379"/>
                      <a:pt x="150" y="383"/>
                    </a:cubicBezTo>
                    <a:cubicBezTo>
                      <a:pt x="150" y="383"/>
                      <a:pt x="162" y="390"/>
                      <a:pt x="162" y="391"/>
                    </a:cubicBezTo>
                    <a:cubicBezTo>
                      <a:pt x="165" y="401"/>
                      <a:pt x="166" y="413"/>
                      <a:pt x="181" y="413"/>
                    </a:cubicBezTo>
                    <a:cubicBezTo>
                      <a:pt x="183" y="422"/>
                      <a:pt x="199" y="416"/>
                      <a:pt x="202" y="428"/>
                    </a:cubicBezTo>
                    <a:cubicBezTo>
                      <a:pt x="204" y="432"/>
                      <a:pt x="215" y="433"/>
                      <a:pt x="219" y="437"/>
                    </a:cubicBezTo>
                    <a:cubicBezTo>
                      <a:pt x="220" y="438"/>
                      <a:pt x="222" y="439"/>
                      <a:pt x="224" y="440"/>
                    </a:cubicBezTo>
                    <a:cubicBezTo>
                      <a:pt x="224" y="440"/>
                      <a:pt x="224" y="440"/>
                      <a:pt x="224" y="440"/>
                    </a:cubicBezTo>
                    <a:cubicBezTo>
                      <a:pt x="577" y="440"/>
                      <a:pt x="577" y="440"/>
                      <a:pt x="577" y="440"/>
                    </a:cubicBezTo>
                    <a:cubicBezTo>
                      <a:pt x="577" y="435"/>
                      <a:pt x="577" y="435"/>
                      <a:pt x="577" y="435"/>
                    </a:cubicBezTo>
                    <a:cubicBezTo>
                      <a:pt x="583" y="439"/>
                      <a:pt x="582" y="443"/>
                      <a:pt x="588" y="446"/>
                    </a:cubicBezTo>
                    <a:cubicBezTo>
                      <a:pt x="610" y="446"/>
                      <a:pt x="610" y="446"/>
                      <a:pt x="610" y="446"/>
                    </a:cubicBezTo>
                    <a:cubicBezTo>
                      <a:pt x="619" y="455"/>
                      <a:pt x="630" y="455"/>
                      <a:pt x="647" y="455"/>
                    </a:cubicBezTo>
                    <a:cubicBezTo>
                      <a:pt x="652" y="453"/>
                      <a:pt x="653" y="455"/>
                      <a:pt x="658" y="452"/>
                    </a:cubicBezTo>
                    <a:cubicBezTo>
                      <a:pt x="662" y="450"/>
                      <a:pt x="661" y="443"/>
                      <a:pt x="665" y="443"/>
                    </a:cubicBezTo>
                    <a:cubicBezTo>
                      <a:pt x="670" y="443"/>
                      <a:pt x="674" y="451"/>
                      <a:pt x="676" y="453"/>
                    </a:cubicBezTo>
                    <a:cubicBezTo>
                      <a:pt x="677" y="451"/>
                      <a:pt x="676" y="448"/>
                      <a:pt x="676" y="447"/>
                    </a:cubicBezTo>
                    <a:cubicBezTo>
                      <a:pt x="677" y="447"/>
                      <a:pt x="678" y="447"/>
                      <a:pt x="680" y="447"/>
                    </a:cubicBezTo>
                    <a:cubicBezTo>
                      <a:pt x="682" y="447"/>
                      <a:pt x="701" y="462"/>
                      <a:pt x="702" y="463"/>
                    </a:cubicBezTo>
                    <a:cubicBezTo>
                      <a:pt x="704" y="469"/>
                      <a:pt x="702" y="473"/>
                      <a:pt x="705" y="477"/>
                    </a:cubicBezTo>
                    <a:cubicBezTo>
                      <a:pt x="715" y="487"/>
                      <a:pt x="729" y="485"/>
                      <a:pt x="740" y="492"/>
                    </a:cubicBezTo>
                    <a:cubicBezTo>
                      <a:pt x="752" y="492"/>
                      <a:pt x="752" y="492"/>
                      <a:pt x="752" y="492"/>
                    </a:cubicBezTo>
                    <a:cubicBezTo>
                      <a:pt x="757" y="495"/>
                      <a:pt x="763" y="500"/>
                      <a:pt x="763" y="506"/>
                    </a:cubicBezTo>
                    <a:cubicBezTo>
                      <a:pt x="763" y="509"/>
                      <a:pt x="762" y="512"/>
                      <a:pt x="759" y="512"/>
                    </a:cubicBezTo>
                    <a:cubicBezTo>
                      <a:pt x="754" y="512"/>
                      <a:pt x="748" y="506"/>
                      <a:pt x="747" y="504"/>
                    </a:cubicBezTo>
                    <a:cubicBezTo>
                      <a:pt x="745" y="511"/>
                      <a:pt x="741" y="532"/>
                      <a:pt x="735" y="532"/>
                    </a:cubicBezTo>
                    <a:cubicBezTo>
                      <a:pt x="730" y="538"/>
                      <a:pt x="725" y="541"/>
                      <a:pt x="725" y="547"/>
                    </a:cubicBezTo>
                    <a:cubicBezTo>
                      <a:pt x="726" y="549"/>
                      <a:pt x="729" y="553"/>
                      <a:pt x="732" y="553"/>
                    </a:cubicBezTo>
                    <a:cubicBezTo>
                      <a:pt x="736" y="553"/>
                      <a:pt x="736" y="550"/>
                      <a:pt x="738" y="548"/>
                    </a:cubicBezTo>
                    <a:cubicBezTo>
                      <a:pt x="742" y="544"/>
                      <a:pt x="748" y="545"/>
                      <a:pt x="755" y="545"/>
                    </a:cubicBezTo>
                    <a:cubicBezTo>
                      <a:pt x="760" y="545"/>
                      <a:pt x="763" y="548"/>
                      <a:pt x="765" y="546"/>
                    </a:cubicBezTo>
                    <a:cubicBezTo>
                      <a:pt x="768" y="545"/>
                      <a:pt x="770" y="544"/>
                      <a:pt x="772" y="543"/>
                    </a:cubicBezTo>
                    <a:cubicBezTo>
                      <a:pt x="772" y="540"/>
                      <a:pt x="771" y="538"/>
                      <a:pt x="770" y="536"/>
                    </a:cubicBezTo>
                    <a:cubicBezTo>
                      <a:pt x="769" y="534"/>
                      <a:pt x="767" y="533"/>
                      <a:pt x="767" y="531"/>
                    </a:cubicBezTo>
                    <a:cubicBezTo>
                      <a:pt x="767" y="529"/>
                      <a:pt x="771" y="528"/>
                      <a:pt x="773" y="528"/>
                    </a:cubicBezTo>
                    <a:cubicBezTo>
                      <a:pt x="782" y="525"/>
                      <a:pt x="803" y="519"/>
                      <a:pt x="814" y="519"/>
                    </a:cubicBezTo>
                    <a:cubicBezTo>
                      <a:pt x="815" y="519"/>
                      <a:pt x="831" y="503"/>
                      <a:pt x="834" y="501"/>
                    </a:cubicBezTo>
                    <a:cubicBezTo>
                      <a:pt x="836" y="499"/>
                      <a:pt x="847" y="500"/>
                      <a:pt x="857" y="500"/>
                    </a:cubicBezTo>
                    <a:cubicBezTo>
                      <a:pt x="861" y="500"/>
                      <a:pt x="864" y="500"/>
                      <a:pt x="868" y="500"/>
                    </a:cubicBezTo>
                    <a:cubicBezTo>
                      <a:pt x="872" y="500"/>
                      <a:pt x="876" y="498"/>
                      <a:pt x="879" y="498"/>
                    </a:cubicBezTo>
                    <a:cubicBezTo>
                      <a:pt x="884" y="497"/>
                      <a:pt x="882" y="496"/>
                      <a:pt x="884" y="494"/>
                    </a:cubicBezTo>
                    <a:cubicBezTo>
                      <a:pt x="892" y="486"/>
                      <a:pt x="892" y="471"/>
                      <a:pt x="903" y="463"/>
                    </a:cubicBezTo>
                    <a:cubicBezTo>
                      <a:pt x="908" y="470"/>
                      <a:pt x="916" y="460"/>
                      <a:pt x="920" y="467"/>
                    </a:cubicBezTo>
                    <a:cubicBezTo>
                      <a:pt x="926" y="478"/>
                      <a:pt x="922" y="494"/>
                      <a:pt x="928" y="505"/>
                    </a:cubicBezTo>
                    <a:lnTo>
                      <a:pt x="928" y="50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4" name="Freeform 51"/>
              <p:cNvSpPr/>
              <p:nvPr/>
            </p:nvSpPr>
            <p:spPr bwMode="auto">
              <a:xfrm>
                <a:off x="1585913" y="1417638"/>
                <a:ext cx="623888" cy="457200"/>
              </a:xfrm>
              <a:custGeom>
                <a:avLst/>
                <a:gdLst/>
                <a:ahLst/>
                <a:cxnLst>
                  <a:cxn ang="0">
                    <a:pos x="334" y="228"/>
                  </a:cxn>
                  <a:cxn ang="0">
                    <a:pos x="381" y="252"/>
                  </a:cxn>
                  <a:cxn ang="0">
                    <a:pos x="401" y="239"/>
                  </a:cxn>
                  <a:cxn ang="0">
                    <a:pos x="439" y="281"/>
                  </a:cxn>
                  <a:cxn ang="0">
                    <a:pos x="458" y="302"/>
                  </a:cxn>
                  <a:cxn ang="0">
                    <a:pos x="463" y="326"/>
                  </a:cxn>
                  <a:cxn ang="0">
                    <a:pos x="440" y="314"/>
                  </a:cxn>
                  <a:cxn ang="0">
                    <a:pos x="427" y="300"/>
                  </a:cxn>
                  <a:cxn ang="0">
                    <a:pos x="426" y="286"/>
                  </a:cxn>
                  <a:cxn ang="0">
                    <a:pos x="414" y="286"/>
                  </a:cxn>
                  <a:cxn ang="0">
                    <a:pos x="412" y="270"/>
                  </a:cxn>
                  <a:cxn ang="0">
                    <a:pos x="390" y="261"/>
                  </a:cxn>
                  <a:cxn ang="0">
                    <a:pos x="363" y="252"/>
                  </a:cxn>
                  <a:cxn ang="0">
                    <a:pos x="299" y="236"/>
                  </a:cxn>
                  <a:cxn ang="0">
                    <a:pos x="240" y="221"/>
                  </a:cxn>
                  <a:cxn ang="0">
                    <a:pos x="200" y="252"/>
                  </a:cxn>
                  <a:cxn ang="0">
                    <a:pos x="199" y="245"/>
                  </a:cxn>
                  <a:cxn ang="0">
                    <a:pos x="218" y="219"/>
                  </a:cxn>
                  <a:cxn ang="0">
                    <a:pos x="213" y="214"/>
                  </a:cxn>
                  <a:cxn ang="0">
                    <a:pos x="173" y="260"/>
                  </a:cxn>
                  <a:cxn ang="0">
                    <a:pos x="143" y="288"/>
                  </a:cxn>
                  <a:cxn ang="0">
                    <a:pos x="79" y="322"/>
                  </a:cxn>
                  <a:cxn ang="0">
                    <a:pos x="57" y="328"/>
                  </a:cxn>
                  <a:cxn ang="0">
                    <a:pos x="92" y="307"/>
                  </a:cxn>
                  <a:cxn ang="0">
                    <a:pos x="148" y="256"/>
                  </a:cxn>
                  <a:cxn ang="0">
                    <a:pos x="125" y="262"/>
                  </a:cxn>
                  <a:cxn ang="0">
                    <a:pos x="110" y="266"/>
                  </a:cxn>
                  <a:cxn ang="0">
                    <a:pos x="88" y="261"/>
                  </a:cxn>
                  <a:cxn ang="0">
                    <a:pos x="76" y="264"/>
                  </a:cxn>
                  <a:cxn ang="0">
                    <a:pos x="72" y="244"/>
                  </a:cxn>
                  <a:cxn ang="0">
                    <a:pos x="60" y="245"/>
                  </a:cxn>
                  <a:cxn ang="0">
                    <a:pos x="37" y="224"/>
                  </a:cxn>
                  <a:cxn ang="0">
                    <a:pos x="52" y="180"/>
                  </a:cxn>
                  <a:cxn ang="0">
                    <a:pos x="79" y="152"/>
                  </a:cxn>
                  <a:cxn ang="0">
                    <a:pos x="85" y="145"/>
                  </a:cxn>
                  <a:cxn ang="0">
                    <a:pos x="60" y="153"/>
                  </a:cxn>
                  <a:cxn ang="0">
                    <a:pos x="18" y="150"/>
                  </a:cxn>
                  <a:cxn ang="0">
                    <a:pos x="13" y="133"/>
                  </a:cxn>
                  <a:cxn ang="0">
                    <a:pos x="40" y="106"/>
                  </a:cxn>
                  <a:cxn ang="0">
                    <a:pos x="64" y="116"/>
                  </a:cxn>
                  <a:cxn ang="0">
                    <a:pos x="50" y="95"/>
                  </a:cxn>
                  <a:cxn ang="0">
                    <a:pos x="13" y="68"/>
                  </a:cxn>
                  <a:cxn ang="0">
                    <a:pos x="44" y="56"/>
                  </a:cxn>
                  <a:cxn ang="0">
                    <a:pos x="117" y="13"/>
                  </a:cxn>
                  <a:cxn ang="0">
                    <a:pos x="150" y="7"/>
                  </a:cxn>
                  <a:cxn ang="0">
                    <a:pos x="157" y="7"/>
                  </a:cxn>
                  <a:cxn ang="0">
                    <a:pos x="189" y="11"/>
                  </a:cxn>
                  <a:cxn ang="0">
                    <a:pos x="236" y="20"/>
                  </a:cxn>
                  <a:cxn ang="0">
                    <a:pos x="307" y="28"/>
                  </a:cxn>
                  <a:cxn ang="0">
                    <a:pos x="334" y="36"/>
                  </a:cxn>
                </a:cxnLst>
                <a:rect l="0" t="0" r="r" b="b"/>
                <a:pathLst>
                  <a:path w="469" h="343">
                    <a:moveTo>
                      <a:pt x="334" y="37"/>
                    </a:moveTo>
                    <a:cubicBezTo>
                      <a:pt x="334" y="228"/>
                      <a:pt x="334" y="228"/>
                      <a:pt x="334" y="228"/>
                    </a:cubicBezTo>
                    <a:cubicBezTo>
                      <a:pt x="340" y="233"/>
                      <a:pt x="353" y="226"/>
                      <a:pt x="359" y="234"/>
                    </a:cubicBezTo>
                    <a:cubicBezTo>
                      <a:pt x="363" y="240"/>
                      <a:pt x="372" y="252"/>
                      <a:pt x="381" y="252"/>
                    </a:cubicBezTo>
                    <a:cubicBezTo>
                      <a:pt x="387" y="252"/>
                      <a:pt x="387" y="243"/>
                      <a:pt x="393" y="241"/>
                    </a:cubicBezTo>
                    <a:cubicBezTo>
                      <a:pt x="396" y="240"/>
                      <a:pt x="398" y="241"/>
                      <a:pt x="401" y="239"/>
                    </a:cubicBezTo>
                    <a:cubicBezTo>
                      <a:pt x="415" y="252"/>
                      <a:pt x="421" y="257"/>
                      <a:pt x="433" y="274"/>
                    </a:cubicBezTo>
                    <a:cubicBezTo>
                      <a:pt x="434" y="276"/>
                      <a:pt x="437" y="277"/>
                      <a:pt x="439" y="281"/>
                    </a:cubicBezTo>
                    <a:cubicBezTo>
                      <a:pt x="440" y="286"/>
                      <a:pt x="442" y="292"/>
                      <a:pt x="447" y="297"/>
                    </a:cubicBezTo>
                    <a:cubicBezTo>
                      <a:pt x="450" y="300"/>
                      <a:pt x="455" y="299"/>
                      <a:pt x="458" y="302"/>
                    </a:cubicBezTo>
                    <a:cubicBezTo>
                      <a:pt x="462" y="306"/>
                      <a:pt x="469" y="308"/>
                      <a:pt x="469" y="318"/>
                    </a:cubicBezTo>
                    <a:cubicBezTo>
                      <a:pt x="469" y="322"/>
                      <a:pt x="463" y="323"/>
                      <a:pt x="463" y="326"/>
                    </a:cubicBezTo>
                    <a:cubicBezTo>
                      <a:pt x="461" y="326"/>
                      <a:pt x="461" y="327"/>
                      <a:pt x="459" y="327"/>
                    </a:cubicBezTo>
                    <a:cubicBezTo>
                      <a:pt x="451" y="327"/>
                      <a:pt x="440" y="318"/>
                      <a:pt x="440" y="314"/>
                    </a:cubicBezTo>
                    <a:cubicBezTo>
                      <a:pt x="440" y="310"/>
                      <a:pt x="440" y="311"/>
                      <a:pt x="440" y="307"/>
                    </a:cubicBezTo>
                    <a:cubicBezTo>
                      <a:pt x="440" y="300"/>
                      <a:pt x="435" y="300"/>
                      <a:pt x="427" y="300"/>
                    </a:cubicBezTo>
                    <a:cubicBezTo>
                      <a:pt x="421" y="300"/>
                      <a:pt x="419" y="296"/>
                      <a:pt x="419" y="294"/>
                    </a:cubicBezTo>
                    <a:cubicBezTo>
                      <a:pt x="419" y="290"/>
                      <a:pt x="426" y="290"/>
                      <a:pt x="426" y="286"/>
                    </a:cubicBezTo>
                    <a:cubicBezTo>
                      <a:pt x="426" y="283"/>
                      <a:pt x="426" y="281"/>
                      <a:pt x="426" y="281"/>
                    </a:cubicBezTo>
                    <a:cubicBezTo>
                      <a:pt x="417" y="281"/>
                      <a:pt x="420" y="286"/>
                      <a:pt x="414" y="286"/>
                    </a:cubicBezTo>
                    <a:cubicBezTo>
                      <a:pt x="412" y="286"/>
                      <a:pt x="407" y="282"/>
                      <a:pt x="407" y="280"/>
                    </a:cubicBezTo>
                    <a:cubicBezTo>
                      <a:pt x="407" y="274"/>
                      <a:pt x="410" y="273"/>
                      <a:pt x="412" y="270"/>
                    </a:cubicBezTo>
                    <a:cubicBezTo>
                      <a:pt x="409" y="268"/>
                      <a:pt x="405" y="264"/>
                      <a:pt x="404" y="267"/>
                    </a:cubicBezTo>
                    <a:cubicBezTo>
                      <a:pt x="397" y="267"/>
                      <a:pt x="394" y="264"/>
                      <a:pt x="390" y="261"/>
                    </a:cubicBezTo>
                    <a:cubicBezTo>
                      <a:pt x="389" y="264"/>
                      <a:pt x="387" y="269"/>
                      <a:pt x="384" y="269"/>
                    </a:cubicBezTo>
                    <a:cubicBezTo>
                      <a:pt x="375" y="269"/>
                      <a:pt x="368" y="256"/>
                      <a:pt x="363" y="252"/>
                    </a:cubicBezTo>
                    <a:cubicBezTo>
                      <a:pt x="352" y="243"/>
                      <a:pt x="337" y="244"/>
                      <a:pt x="323" y="236"/>
                    </a:cubicBezTo>
                    <a:cubicBezTo>
                      <a:pt x="299" y="236"/>
                      <a:pt x="299" y="236"/>
                      <a:pt x="299" y="236"/>
                    </a:cubicBezTo>
                    <a:cubicBezTo>
                      <a:pt x="285" y="232"/>
                      <a:pt x="265" y="230"/>
                      <a:pt x="258" y="214"/>
                    </a:cubicBezTo>
                    <a:cubicBezTo>
                      <a:pt x="252" y="217"/>
                      <a:pt x="244" y="219"/>
                      <a:pt x="240" y="221"/>
                    </a:cubicBezTo>
                    <a:cubicBezTo>
                      <a:pt x="241" y="224"/>
                      <a:pt x="242" y="225"/>
                      <a:pt x="244" y="227"/>
                    </a:cubicBezTo>
                    <a:cubicBezTo>
                      <a:pt x="238" y="236"/>
                      <a:pt x="210" y="252"/>
                      <a:pt x="200" y="252"/>
                    </a:cubicBezTo>
                    <a:cubicBezTo>
                      <a:pt x="198" y="252"/>
                      <a:pt x="195" y="251"/>
                      <a:pt x="195" y="249"/>
                    </a:cubicBezTo>
                    <a:cubicBezTo>
                      <a:pt x="195" y="246"/>
                      <a:pt x="198" y="246"/>
                      <a:pt x="199" y="245"/>
                    </a:cubicBezTo>
                    <a:cubicBezTo>
                      <a:pt x="197" y="242"/>
                      <a:pt x="199" y="242"/>
                      <a:pt x="199" y="240"/>
                    </a:cubicBezTo>
                    <a:cubicBezTo>
                      <a:pt x="199" y="230"/>
                      <a:pt x="205" y="223"/>
                      <a:pt x="218" y="219"/>
                    </a:cubicBezTo>
                    <a:cubicBezTo>
                      <a:pt x="218" y="217"/>
                      <a:pt x="218" y="216"/>
                      <a:pt x="218" y="214"/>
                    </a:cubicBezTo>
                    <a:cubicBezTo>
                      <a:pt x="214" y="214"/>
                      <a:pt x="215" y="214"/>
                      <a:pt x="213" y="214"/>
                    </a:cubicBezTo>
                    <a:cubicBezTo>
                      <a:pt x="203" y="214"/>
                      <a:pt x="173" y="239"/>
                      <a:pt x="173" y="253"/>
                    </a:cubicBezTo>
                    <a:cubicBezTo>
                      <a:pt x="173" y="255"/>
                      <a:pt x="173" y="258"/>
                      <a:pt x="173" y="260"/>
                    </a:cubicBezTo>
                    <a:cubicBezTo>
                      <a:pt x="173" y="270"/>
                      <a:pt x="164" y="273"/>
                      <a:pt x="154" y="277"/>
                    </a:cubicBezTo>
                    <a:cubicBezTo>
                      <a:pt x="148" y="280"/>
                      <a:pt x="146" y="284"/>
                      <a:pt x="143" y="288"/>
                    </a:cubicBezTo>
                    <a:cubicBezTo>
                      <a:pt x="136" y="297"/>
                      <a:pt x="121" y="301"/>
                      <a:pt x="114" y="308"/>
                    </a:cubicBezTo>
                    <a:cubicBezTo>
                      <a:pt x="107" y="315"/>
                      <a:pt x="91" y="320"/>
                      <a:pt x="79" y="322"/>
                    </a:cubicBezTo>
                    <a:cubicBezTo>
                      <a:pt x="63" y="324"/>
                      <a:pt x="54" y="343"/>
                      <a:pt x="35" y="337"/>
                    </a:cubicBezTo>
                    <a:cubicBezTo>
                      <a:pt x="41" y="329"/>
                      <a:pt x="49" y="333"/>
                      <a:pt x="57" y="328"/>
                    </a:cubicBezTo>
                    <a:cubicBezTo>
                      <a:pt x="62" y="325"/>
                      <a:pt x="66" y="316"/>
                      <a:pt x="71" y="314"/>
                    </a:cubicBezTo>
                    <a:cubicBezTo>
                      <a:pt x="78" y="309"/>
                      <a:pt x="87" y="314"/>
                      <a:pt x="92" y="307"/>
                    </a:cubicBezTo>
                    <a:cubicBezTo>
                      <a:pt x="99" y="297"/>
                      <a:pt x="117" y="290"/>
                      <a:pt x="127" y="283"/>
                    </a:cubicBezTo>
                    <a:cubicBezTo>
                      <a:pt x="137" y="276"/>
                      <a:pt x="137" y="263"/>
                      <a:pt x="148" y="256"/>
                    </a:cubicBezTo>
                    <a:cubicBezTo>
                      <a:pt x="141" y="256"/>
                      <a:pt x="141" y="256"/>
                      <a:pt x="141" y="256"/>
                    </a:cubicBezTo>
                    <a:cubicBezTo>
                      <a:pt x="135" y="259"/>
                      <a:pt x="132" y="262"/>
                      <a:pt x="125" y="262"/>
                    </a:cubicBezTo>
                    <a:cubicBezTo>
                      <a:pt x="120" y="262"/>
                      <a:pt x="117" y="260"/>
                      <a:pt x="113" y="258"/>
                    </a:cubicBezTo>
                    <a:cubicBezTo>
                      <a:pt x="112" y="262"/>
                      <a:pt x="110" y="263"/>
                      <a:pt x="110" y="266"/>
                    </a:cubicBezTo>
                    <a:cubicBezTo>
                      <a:pt x="99" y="262"/>
                      <a:pt x="96" y="260"/>
                      <a:pt x="89" y="254"/>
                    </a:cubicBezTo>
                    <a:cubicBezTo>
                      <a:pt x="88" y="257"/>
                      <a:pt x="88" y="259"/>
                      <a:pt x="88" y="261"/>
                    </a:cubicBezTo>
                    <a:cubicBezTo>
                      <a:pt x="84" y="261"/>
                      <a:pt x="85" y="261"/>
                      <a:pt x="83" y="261"/>
                    </a:cubicBezTo>
                    <a:cubicBezTo>
                      <a:pt x="80" y="261"/>
                      <a:pt x="78" y="264"/>
                      <a:pt x="76" y="264"/>
                    </a:cubicBezTo>
                    <a:cubicBezTo>
                      <a:pt x="74" y="264"/>
                      <a:pt x="72" y="257"/>
                      <a:pt x="72" y="253"/>
                    </a:cubicBezTo>
                    <a:cubicBezTo>
                      <a:pt x="72" y="248"/>
                      <a:pt x="72" y="248"/>
                      <a:pt x="72" y="244"/>
                    </a:cubicBezTo>
                    <a:cubicBezTo>
                      <a:pt x="72" y="243"/>
                      <a:pt x="72" y="238"/>
                      <a:pt x="68" y="238"/>
                    </a:cubicBezTo>
                    <a:cubicBezTo>
                      <a:pt x="65" y="238"/>
                      <a:pt x="61" y="245"/>
                      <a:pt x="60" y="245"/>
                    </a:cubicBezTo>
                    <a:cubicBezTo>
                      <a:pt x="54" y="245"/>
                      <a:pt x="33" y="229"/>
                      <a:pt x="30" y="225"/>
                    </a:cubicBezTo>
                    <a:cubicBezTo>
                      <a:pt x="32" y="225"/>
                      <a:pt x="35" y="224"/>
                      <a:pt x="37" y="224"/>
                    </a:cubicBezTo>
                    <a:cubicBezTo>
                      <a:pt x="33" y="214"/>
                      <a:pt x="19" y="212"/>
                      <a:pt x="19" y="205"/>
                    </a:cubicBezTo>
                    <a:cubicBezTo>
                      <a:pt x="19" y="191"/>
                      <a:pt x="43" y="180"/>
                      <a:pt x="52" y="180"/>
                    </a:cubicBezTo>
                    <a:cubicBezTo>
                      <a:pt x="56" y="180"/>
                      <a:pt x="86" y="169"/>
                      <a:pt x="86" y="163"/>
                    </a:cubicBezTo>
                    <a:cubicBezTo>
                      <a:pt x="86" y="160"/>
                      <a:pt x="79" y="153"/>
                      <a:pt x="79" y="152"/>
                    </a:cubicBezTo>
                    <a:cubicBezTo>
                      <a:pt x="83" y="150"/>
                      <a:pt x="82" y="150"/>
                      <a:pt x="85" y="152"/>
                    </a:cubicBezTo>
                    <a:cubicBezTo>
                      <a:pt x="85" y="145"/>
                      <a:pt x="85" y="145"/>
                      <a:pt x="85" y="145"/>
                    </a:cubicBezTo>
                    <a:cubicBezTo>
                      <a:pt x="81" y="145"/>
                      <a:pt x="81" y="145"/>
                      <a:pt x="79" y="145"/>
                    </a:cubicBezTo>
                    <a:cubicBezTo>
                      <a:pt x="72" y="145"/>
                      <a:pt x="69" y="153"/>
                      <a:pt x="60" y="153"/>
                    </a:cubicBezTo>
                    <a:cubicBezTo>
                      <a:pt x="51" y="153"/>
                      <a:pt x="48" y="148"/>
                      <a:pt x="41" y="150"/>
                    </a:cubicBezTo>
                    <a:cubicBezTo>
                      <a:pt x="32" y="150"/>
                      <a:pt x="21" y="150"/>
                      <a:pt x="18" y="150"/>
                    </a:cubicBezTo>
                    <a:cubicBezTo>
                      <a:pt x="17" y="143"/>
                      <a:pt x="12" y="141"/>
                      <a:pt x="12" y="137"/>
                    </a:cubicBezTo>
                    <a:cubicBezTo>
                      <a:pt x="12" y="136"/>
                      <a:pt x="13" y="134"/>
                      <a:pt x="13" y="133"/>
                    </a:cubicBezTo>
                    <a:cubicBezTo>
                      <a:pt x="6" y="133"/>
                      <a:pt x="2" y="130"/>
                      <a:pt x="0" y="126"/>
                    </a:cubicBezTo>
                    <a:cubicBezTo>
                      <a:pt x="11" y="119"/>
                      <a:pt x="29" y="113"/>
                      <a:pt x="40" y="106"/>
                    </a:cubicBezTo>
                    <a:cubicBezTo>
                      <a:pt x="48" y="106"/>
                      <a:pt x="48" y="106"/>
                      <a:pt x="48" y="106"/>
                    </a:cubicBezTo>
                    <a:cubicBezTo>
                      <a:pt x="48" y="120"/>
                      <a:pt x="55" y="116"/>
                      <a:pt x="64" y="116"/>
                    </a:cubicBezTo>
                    <a:cubicBezTo>
                      <a:pt x="70" y="116"/>
                      <a:pt x="71" y="118"/>
                      <a:pt x="76" y="116"/>
                    </a:cubicBezTo>
                    <a:cubicBezTo>
                      <a:pt x="72" y="102"/>
                      <a:pt x="63" y="101"/>
                      <a:pt x="50" y="95"/>
                    </a:cubicBezTo>
                    <a:cubicBezTo>
                      <a:pt x="46" y="94"/>
                      <a:pt x="41" y="80"/>
                      <a:pt x="37" y="78"/>
                    </a:cubicBezTo>
                    <a:cubicBezTo>
                      <a:pt x="31" y="75"/>
                      <a:pt x="13" y="71"/>
                      <a:pt x="13" y="68"/>
                    </a:cubicBezTo>
                    <a:cubicBezTo>
                      <a:pt x="13" y="68"/>
                      <a:pt x="20" y="57"/>
                      <a:pt x="20" y="56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57" y="38"/>
                      <a:pt x="77" y="21"/>
                      <a:pt x="101" y="14"/>
                    </a:cubicBezTo>
                    <a:cubicBezTo>
                      <a:pt x="107" y="12"/>
                      <a:pt x="111" y="15"/>
                      <a:pt x="117" y="13"/>
                    </a:cubicBezTo>
                    <a:cubicBezTo>
                      <a:pt x="124" y="10"/>
                      <a:pt x="128" y="0"/>
                      <a:pt x="136" y="0"/>
                    </a:cubicBezTo>
                    <a:cubicBezTo>
                      <a:pt x="142" y="0"/>
                      <a:pt x="144" y="5"/>
                      <a:pt x="150" y="7"/>
                    </a:cubicBezTo>
                    <a:cubicBezTo>
                      <a:pt x="147" y="10"/>
                      <a:pt x="147" y="11"/>
                      <a:pt x="146" y="13"/>
                    </a:cubicBezTo>
                    <a:cubicBezTo>
                      <a:pt x="150" y="14"/>
                      <a:pt x="154" y="11"/>
                      <a:pt x="157" y="7"/>
                    </a:cubicBezTo>
                    <a:cubicBezTo>
                      <a:pt x="162" y="9"/>
                      <a:pt x="163" y="10"/>
                      <a:pt x="167" y="11"/>
                    </a:cubicBezTo>
                    <a:cubicBezTo>
                      <a:pt x="189" y="11"/>
                      <a:pt x="189" y="11"/>
                      <a:pt x="189" y="11"/>
                    </a:cubicBezTo>
                    <a:cubicBezTo>
                      <a:pt x="194" y="15"/>
                      <a:pt x="196" y="17"/>
                      <a:pt x="202" y="20"/>
                    </a:cubicBezTo>
                    <a:cubicBezTo>
                      <a:pt x="236" y="20"/>
                      <a:pt x="236" y="20"/>
                      <a:pt x="236" y="20"/>
                    </a:cubicBezTo>
                    <a:cubicBezTo>
                      <a:pt x="245" y="29"/>
                      <a:pt x="272" y="31"/>
                      <a:pt x="286" y="31"/>
                    </a:cubicBezTo>
                    <a:cubicBezTo>
                      <a:pt x="294" y="31"/>
                      <a:pt x="299" y="28"/>
                      <a:pt x="307" y="28"/>
                    </a:cubicBezTo>
                    <a:cubicBezTo>
                      <a:pt x="319" y="28"/>
                      <a:pt x="323" y="34"/>
                      <a:pt x="334" y="37"/>
                    </a:cubicBezTo>
                    <a:cubicBezTo>
                      <a:pt x="334" y="36"/>
                      <a:pt x="334" y="36"/>
                      <a:pt x="334" y="36"/>
                    </a:cubicBezTo>
                    <a:lnTo>
                      <a:pt x="334" y="37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5" name="Freeform 52"/>
              <p:cNvSpPr/>
              <p:nvPr/>
            </p:nvSpPr>
            <p:spPr bwMode="auto">
              <a:xfrm>
                <a:off x="2149475" y="1820863"/>
                <a:ext cx="28575" cy="38100"/>
              </a:xfrm>
              <a:custGeom>
                <a:avLst/>
                <a:gdLst/>
                <a:ahLst/>
                <a:cxnLst>
                  <a:cxn ang="0">
                    <a:pos x="9" y="11"/>
                  </a:cxn>
                  <a:cxn ang="0">
                    <a:pos x="0" y="11"/>
                  </a:cxn>
                  <a:cxn ang="0">
                    <a:pos x="11" y="2"/>
                  </a:cxn>
                  <a:cxn ang="0">
                    <a:pos x="22" y="25"/>
                  </a:cxn>
                  <a:cxn ang="0">
                    <a:pos x="18" y="29"/>
                  </a:cxn>
                  <a:cxn ang="0">
                    <a:pos x="9" y="20"/>
                  </a:cxn>
                  <a:cxn ang="0">
                    <a:pos x="9" y="11"/>
                  </a:cxn>
                </a:cxnLst>
                <a:rect l="0" t="0" r="r" b="b"/>
                <a:pathLst>
                  <a:path w="22" h="29">
                    <a:moveTo>
                      <a:pt x="9" y="11"/>
                    </a:moveTo>
                    <a:cubicBezTo>
                      <a:pt x="2" y="9"/>
                      <a:pt x="5" y="7"/>
                      <a:pt x="0" y="11"/>
                    </a:cubicBezTo>
                    <a:cubicBezTo>
                      <a:pt x="0" y="0"/>
                      <a:pt x="2" y="0"/>
                      <a:pt x="11" y="2"/>
                    </a:cubicBezTo>
                    <a:cubicBezTo>
                      <a:pt x="10" y="14"/>
                      <a:pt x="22" y="15"/>
                      <a:pt x="22" y="25"/>
                    </a:cubicBezTo>
                    <a:cubicBezTo>
                      <a:pt x="22" y="28"/>
                      <a:pt x="20" y="29"/>
                      <a:pt x="18" y="29"/>
                    </a:cubicBezTo>
                    <a:cubicBezTo>
                      <a:pt x="14" y="29"/>
                      <a:pt x="9" y="20"/>
                      <a:pt x="9" y="20"/>
                    </a:cubicBezTo>
                    <a:cubicBezTo>
                      <a:pt x="9" y="16"/>
                      <a:pt x="8" y="13"/>
                      <a:pt x="9" y="1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6" name="Freeform 53"/>
              <p:cNvSpPr/>
              <p:nvPr/>
            </p:nvSpPr>
            <p:spPr bwMode="auto">
              <a:xfrm>
                <a:off x="2105025" y="1776413"/>
                <a:ext cx="30163" cy="46038"/>
              </a:xfrm>
              <a:custGeom>
                <a:avLst/>
                <a:gdLst/>
                <a:ahLst/>
                <a:cxnLst>
                  <a:cxn ang="0">
                    <a:pos x="15" y="18"/>
                  </a:cxn>
                  <a:cxn ang="0">
                    <a:pos x="19" y="18"/>
                  </a:cxn>
                  <a:cxn ang="0">
                    <a:pos x="19" y="35"/>
                  </a:cxn>
                  <a:cxn ang="0">
                    <a:pos x="11" y="17"/>
                  </a:cxn>
                  <a:cxn ang="0">
                    <a:pos x="0" y="4"/>
                  </a:cxn>
                  <a:cxn ang="0">
                    <a:pos x="5" y="0"/>
                  </a:cxn>
                  <a:cxn ang="0">
                    <a:pos x="15" y="0"/>
                  </a:cxn>
                  <a:cxn ang="0">
                    <a:pos x="15" y="18"/>
                  </a:cxn>
                </a:cxnLst>
                <a:rect l="0" t="0" r="r" b="b"/>
                <a:pathLst>
                  <a:path w="23" h="35">
                    <a:moveTo>
                      <a:pt x="15" y="18"/>
                    </a:moveTo>
                    <a:cubicBezTo>
                      <a:pt x="15" y="19"/>
                      <a:pt x="19" y="19"/>
                      <a:pt x="19" y="18"/>
                    </a:cubicBezTo>
                    <a:cubicBezTo>
                      <a:pt x="19" y="24"/>
                      <a:pt x="23" y="30"/>
                      <a:pt x="19" y="35"/>
                    </a:cubicBezTo>
                    <a:cubicBezTo>
                      <a:pt x="13" y="30"/>
                      <a:pt x="11" y="24"/>
                      <a:pt x="11" y="17"/>
                    </a:cubicBezTo>
                    <a:cubicBezTo>
                      <a:pt x="5" y="16"/>
                      <a:pt x="0" y="11"/>
                      <a:pt x="0" y="4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13" y="0"/>
                      <a:pt x="9" y="3"/>
                      <a:pt x="15" y="0"/>
                    </a:cubicBezTo>
                    <a:cubicBezTo>
                      <a:pt x="15" y="11"/>
                      <a:pt x="13" y="11"/>
                      <a:pt x="15" y="1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7" name="Freeform 54"/>
              <p:cNvSpPr/>
              <p:nvPr/>
            </p:nvSpPr>
            <p:spPr bwMode="auto">
              <a:xfrm>
                <a:off x="2389188" y="1335088"/>
                <a:ext cx="307975" cy="161925"/>
              </a:xfrm>
              <a:custGeom>
                <a:avLst/>
                <a:gdLst/>
                <a:ahLst/>
                <a:cxnLst>
                  <a:cxn ang="0">
                    <a:pos x="214" y="96"/>
                  </a:cxn>
                  <a:cxn ang="0">
                    <a:pos x="209" y="100"/>
                  </a:cxn>
                  <a:cxn ang="0">
                    <a:pos x="215" y="103"/>
                  </a:cxn>
                  <a:cxn ang="0">
                    <a:pos x="220" y="110"/>
                  </a:cxn>
                  <a:cxn ang="0">
                    <a:pos x="195" y="118"/>
                  </a:cxn>
                  <a:cxn ang="0">
                    <a:pos x="158" y="104"/>
                  </a:cxn>
                  <a:cxn ang="0">
                    <a:pos x="147" y="112"/>
                  </a:cxn>
                  <a:cxn ang="0">
                    <a:pos x="115" y="121"/>
                  </a:cxn>
                  <a:cxn ang="0">
                    <a:pos x="75" y="121"/>
                  </a:cxn>
                  <a:cxn ang="0">
                    <a:pos x="68" y="110"/>
                  </a:cxn>
                  <a:cxn ang="0">
                    <a:pos x="43" y="108"/>
                  </a:cxn>
                  <a:cxn ang="0">
                    <a:pos x="23" y="92"/>
                  </a:cxn>
                  <a:cxn ang="0">
                    <a:pos x="65" y="82"/>
                  </a:cxn>
                  <a:cxn ang="0">
                    <a:pos x="80" y="81"/>
                  </a:cxn>
                  <a:cxn ang="0">
                    <a:pos x="69" y="77"/>
                  </a:cxn>
                  <a:cxn ang="0">
                    <a:pos x="45" y="77"/>
                  </a:cxn>
                  <a:cxn ang="0">
                    <a:pos x="12" y="69"/>
                  </a:cxn>
                  <a:cxn ang="0">
                    <a:pos x="29" y="60"/>
                  </a:cxn>
                  <a:cxn ang="0">
                    <a:pos x="14" y="59"/>
                  </a:cxn>
                  <a:cxn ang="0">
                    <a:pos x="0" y="51"/>
                  </a:cxn>
                  <a:cxn ang="0">
                    <a:pos x="56" y="13"/>
                  </a:cxn>
                  <a:cxn ang="0">
                    <a:pos x="64" y="29"/>
                  </a:cxn>
                  <a:cxn ang="0">
                    <a:pos x="78" y="21"/>
                  </a:cxn>
                  <a:cxn ang="0">
                    <a:pos x="98" y="34"/>
                  </a:cxn>
                  <a:cxn ang="0">
                    <a:pos x="111" y="31"/>
                  </a:cxn>
                  <a:cxn ang="0">
                    <a:pos x="109" y="23"/>
                  </a:cxn>
                  <a:cxn ang="0">
                    <a:pos x="118" y="23"/>
                  </a:cxn>
                  <a:cxn ang="0">
                    <a:pos x="133" y="35"/>
                  </a:cxn>
                  <a:cxn ang="0">
                    <a:pos x="140" y="51"/>
                  </a:cxn>
                  <a:cxn ang="0">
                    <a:pos x="146" y="48"/>
                  </a:cxn>
                  <a:cxn ang="0">
                    <a:pos x="136" y="17"/>
                  </a:cxn>
                  <a:cxn ang="0">
                    <a:pos x="144" y="12"/>
                  </a:cxn>
                  <a:cxn ang="0">
                    <a:pos x="156" y="12"/>
                  </a:cxn>
                  <a:cxn ang="0">
                    <a:pos x="156" y="7"/>
                  </a:cxn>
                  <a:cxn ang="0">
                    <a:pos x="169" y="0"/>
                  </a:cxn>
                  <a:cxn ang="0">
                    <a:pos x="184" y="10"/>
                  </a:cxn>
                  <a:cxn ang="0">
                    <a:pos x="175" y="24"/>
                  </a:cxn>
                  <a:cxn ang="0">
                    <a:pos x="187" y="62"/>
                  </a:cxn>
                  <a:cxn ang="0">
                    <a:pos x="232" y="92"/>
                  </a:cxn>
                  <a:cxn ang="0">
                    <a:pos x="214" y="96"/>
                  </a:cxn>
                </a:cxnLst>
                <a:rect l="0" t="0" r="r" b="b"/>
                <a:pathLst>
                  <a:path w="232" h="121">
                    <a:moveTo>
                      <a:pt x="214" y="96"/>
                    </a:moveTo>
                    <a:cubicBezTo>
                      <a:pt x="211" y="96"/>
                      <a:pt x="209" y="97"/>
                      <a:pt x="209" y="100"/>
                    </a:cubicBezTo>
                    <a:cubicBezTo>
                      <a:pt x="209" y="103"/>
                      <a:pt x="214" y="103"/>
                      <a:pt x="215" y="103"/>
                    </a:cubicBezTo>
                    <a:cubicBezTo>
                      <a:pt x="216" y="107"/>
                      <a:pt x="218" y="108"/>
                      <a:pt x="220" y="110"/>
                    </a:cubicBezTo>
                    <a:cubicBezTo>
                      <a:pt x="216" y="118"/>
                      <a:pt x="206" y="118"/>
                      <a:pt x="195" y="118"/>
                    </a:cubicBezTo>
                    <a:cubicBezTo>
                      <a:pt x="177" y="118"/>
                      <a:pt x="171" y="104"/>
                      <a:pt x="158" y="104"/>
                    </a:cubicBezTo>
                    <a:cubicBezTo>
                      <a:pt x="150" y="104"/>
                      <a:pt x="154" y="109"/>
                      <a:pt x="147" y="112"/>
                    </a:cubicBezTo>
                    <a:cubicBezTo>
                      <a:pt x="135" y="118"/>
                      <a:pt x="124" y="115"/>
                      <a:pt x="115" y="121"/>
                    </a:cubicBezTo>
                    <a:cubicBezTo>
                      <a:pt x="95" y="121"/>
                      <a:pt x="87" y="121"/>
                      <a:pt x="75" y="121"/>
                    </a:cubicBezTo>
                    <a:cubicBezTo>
                      <a:pt x="68" y="121"/>
                      <a:pt x="73" y="114"/>
                      <a:pt x="68" y="110"/>
                    </a:cubicBezTo>
                    <a:cubicBezTo>
                      <a:pt x="63" y="107"/>
                      <a:pt x="49" y="108"/>
                      <a:pt x="43" y="108"/>
                    </a:cubicBezTo>
                    <a:cubicBezTo>
                      <a:pt x="34" y="108"/>
                      <a:pt x="26" y="98"/>
                      <a:pt x="23" y="92"/>
                    </a:cubicBezTo>
                    <a:cubicBezTo>
                      <a:pt x="33" y="85"/>
                      <a:pt x="47" y="82"/>
                      <a:pt x="65" y="82"/>
                    </a:cubicBezTo>
                    <a:cubicBezTo>
                      <a:pt x="72" y="82"/>
                      <a:pt x="75" y="82"/>
                      <a:pt x="80" y="81"/>
                    </a:cubicBezTo>
                    <a:cubicBezTo>
                      <a:pt x="77" y="80"/>
                      <a:pt x="73" y="77"/>
                      <a:pt x="69" y="77"/>
                    </a:cubicBezTo>
                    <a:cubicBezTo>
                      <a:pt x="60" y="77"/>
                      <a:pt x="50" y="77"/>
                      <a:pt x="45" y="77"/>
                    </a:cubicBezTo>
                    <a:cubicBezTo>
                      <a:pt x="36" y="77"/>
                      <a:pt x="12" y="81"/>
                      <a:pt x="12" y="69"/>
                    </a:cubicBezTo>
                    <a:cubicBezTo>
                      <a:pt x="12" y="59"/>
                      <a:pt x="24" y="63"/>
                      <a:pt x="29" y="60"/>
                    </a:cubicBezTo>
                    <a:cubicBezTo>
                      <a:pt x="22" y="58"/>
                      <a:pt x="19" y="59"/>
                      <a:pt x="14" y="59"/>
                    </a:cubicBezTo>
                    <a:cubicBezTo>
                      <a:pt x="9" y="59"/>
                      <a:pt x="0" y="53"/>
                      <a:pt x="0" y="51"/>
                    </a:cubicBezTo>
                    <a:cubicBezTo>
                      <a:pt x="0" y="29"/>
                      <a:pt x="41" y="13"/>
                      <a:pt x="56" y="13"/>
                    </a:cubicBezTo>
                    <a:cubicBezTo>
                      <a:pt x="63" y="13"/>
                      <a:pt x="62" y="26"/>
                      <a:pt x="64" y="29"/>
                    </a:cubicBezTo>
                    <a:cubicBezTo>
                      <a:pt x="68" y="26"/>
                      <a:pt x="71" y="21"/>
                      <a:pt x="78" y="21"/>
                    </a:cubicBezTo>
                    <a:cubicBezTo>
                      <a:pt x="90" y="21"/>
                      <a:pt x="94" y="26"/>
                      <a:pt x="98" y="34"/>
                    </a:cubicBezTo>
                    <a:cubicBezTo>
                      <a:pt x="102" y="33"/>
                      <a:pt x="106" y="32"/>
                      <a:pt x="111" y="31"/>
                    </a:cubicBezTo>
                    <a:cubicBezTo>
                      <a:pt x="110" y="27"/>
                      <a:pt x="109" y="25"/>
                      <a:pt x="109" y="23"/>
                    </a:cubicBezTo>
                    <a:cubicBezTo>
                      <a:pt x="118" y="23"/>
                      <a:pt x="118" y="23"/>
                      <a:pt x="118" y="23"/>
                    </a:cubicBezTo>
                    <a:cubicBezTo>
                      <a:pt x="124" y="25"/>
                      <a:pt x="131" y="30"/>
                      <a:pt x="133" y="35"/>
                    </a:cubicBezTo>
                    <a:cubicBezTo>
                      <a:pt x="135" y="40"/>
                      <a:pt x="132" y="51"/>
                      <a:pt x="140" y="51"/>
                    </a:cubicBezTo>
                    <a:cubicBezTo>
                      <a:pt x="144" y="51"/>
                      <a:pt x="144" y="50"/>
                      <a:pt x="146" y="48"/>
                    </a:cubicBezTo>
                    <a:cubicBezTo>
                      <a:pt x="142" y="42"/>
                      <a:pt x="136" y="21"/>
                      <a:pt x="136" y="17"/>
                    </a:cubicBezTo>
                    <a:cubicBezTo>
                      <a:pt x="136" y="14"/>
                      <a:pt x="140" y="12"/>
                      <a:pt x="144" y="12"/>
                    </a:cubicBezTo>
                    <a:cubicBezTo>
                      <a:pt x="152" y="12"/>
                      <a:pt x="149" y="15"/>
                      <a:pt x="156" y="12"/>
                    </a:cubicBezTo>
                    <a:cubicBezTo>
                      <a:pt x="156" y="10"/>
                      <a:pt x="156" y="9"/>
                      <a:pt x="156" y="7"/>
                    </a:cubicBezTo>
                    <a:cubicBezTo>
                      <a:pt x="156" y="3"/>
                      <a:pt x="162" y="0"/>
                      <a:pt x="169" y="0"/>
                    </a:cubicBezTo>
                    <a:cubicBezTo>
                      <a:pt x="177" y="0"/>
                      <a:pt x="184" y="3"/>
                      <a:pt x="184" y="10"/>
                    </a:cubicBezTo>
                    <a:cubicBezTo>
                      <a:pt x="184" y="16"/>
                      <a:pt x="175" y="20"/>
                      <a:pt x="175" y="24"/>
                    </a:cubicBezTo>
                    <a:cubicBezTo>
                      <a:pt x="175" y="40"/>
                      <a:pt x="187" y="50"/>
                      <a:pt x="187" y="62"/>
                    </a:cubicBezTo>
                    <a:cubicBezTo>
                      <a:pt x="187" y="76"/>
                      <a:pt x="224" y="85"/>
                      <a:pt x="232" y="92"/>
                    </a:cubicBezTo>
                    <a:cubicBezTo>
                      <a:pt x="224" y="97"/>
                      <a:pt x="222" y="96"/>
                      <a:pt x="214" y="9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8" name="Freeform 55"/>
              <p:cNvSpPr/>
              <p:nvPr/>
            </p:nvSpPr>
            <p:spPr bwMode="auto">
              <a:xfrm>
                <a:off x="2274888" y="1309688"/>
                <a:ext cx="173038" cy="114300"/>
              </a:xfrm>
              <a:custGeom>
                <a:avLst/>
                <a:gdLst/>
                <a:ahLst/>
                <a:cxnLst>
                  <a:cxn ang="0">
                    <a:pos x="28" y="82"/>
                  </a:cxn>
                  <a:cxn ang="0">
                    <a:pos x="22" y="73"/>
                  </a:cxn>
                  <a:cxn ang="0">
                    <a:pos x="0" y="64"/>
                  </a:cxn>
                  <a:cxn ang="0">
                    <a:pos x="22" y="21"/>
                  </a:cxn>
                  <a:cxn ang="0">
                    <a:pos x="16" y="5"/>
                  </a:cxn>
                  <a:cxn ang="0">
                    <a:pos x="42" y="5"/>
                  </a:cxn>
                  <a:cxn ang="0">
                    <a:pos x="60" y="2"/>
                  </a:cxn>
                  <a:cxn ang="0">
                    <a:pos x="84" y="11"/>
                  </a:cxn>
                  <a:cxn ang="0">
                    <a:pos x="99" y="10"/>
                  </a:cxn>
                  <a:cxn ang="0">
                    <a:pos x="130" y="29"/>
                  </a:cxn>
                  <a:cxn ang="0">
                    <a:pos x="102" y="38"/>
                  </a:cxn>
                  <a:cxn ang="0">
                    <a:pos x="69" y="71"/>
                  </a:cxn>
                  <a:cxn ang="0">
                    <a:pos x="35" y="86"/>
                  </a:cxn>
                  <a:cxn ang="0">
                    <a:pos x="28" y="82"/>
                  </a:cxn>
                </a:cxnLst>
                <a:rect l="0" t="0" r="r" b="b"/>
                <a:pathLst>
                  <a:path w="130" h="86">
                    <a:moveTo>
                      <a:pt x="28" y="82"/>
                    </a:moveTo>
                    <a:cubicBezTo>
                      <a:pt x="26" y="82"/>
                      <a:pt x="23" y="75"/>
                      <a:pt x="22" y="73"/>
                    </a:cubicBezTo>
                    <a:cubicBezTo>
                      <a:pt x="18" y="68"/>
                      <a:pt x="0" y="69"/>
                      <a:pt x="0" y="64"/>
                    </a:cubicBezTo>
                    <a:cubicBezTo>
                      <a:pt x="0" y="49"/>
                      <a:pt x="22" y="37"/>
                      <a:pt x="22" y="21"/>
                    </a:cubicBezTo>
                    <a:cubicBezTo>
                      <a:pt x="22" y="17"/>
                      <a:pt x="16" y="10"/>
                      <a:pt x="16" y="5"/>
                    </a:cubicBezTo>
                    <a:cubicBezTo>
                      <a:pt x="27" y="1"/>
                      <a:pt x="32" y="5"/>
                      <a:pt x="42" y="5"/>
                    </a:cubicBezTo>
                    <a:cubicBezTo>
                      <a:pt x="48" y="5"/>
                      <a:pt x="52" y="0"/>
                      <a:pt x="60" y="2"/>
                    </a:cubicBezTo>
                    <a:cubicBezTo>
                      <a:pt x="70" y="5"/>
                      <a:pt x="74" y="10"/>
                      <a:pt x="84" y="11"/>
                    </a:cubicBezTo>
                    <a:cubicBezTo>
                      <a:pt x="88" y="15"/>
                      <a:pt x="93" y="10"/>
                      <a:pt x="99" y="10"/>
                    </a:cubicBezTo>
                    <a:cubicBezTo>
                      <a:pt x="108" y="10"/>
                      <a:pt x="130" y="19"/>
                      <a:pt x="130" y="29"/>
                    </a:cubicBezTo>
                    <a:cubicBezTo>
                      <a:pt x="130" y="34"/>
                      <a:pt x="106" y="37"/>
                      <a:pt x="102" y="38"/>
                    </a:cubicBezTo>
                    <a:cubicBezTo>
                      <a:pt x="88" y="43"/>
                      <a:pt x="69" y="61"/>
                      <a:pt x="69" y="71"/>
                    </a:cubicBezTo>
                    <a:cubicBezTo>
                      <a:pt x="69" y="75"/>
                      <a:pt x="38" y="86"/>
                      <a:pt x="35" y="86"/>
                    </a:cubicBezTo>
                    <a:cubicBezTo>
                      <a:pt x="32" y="86"/>
                      <a:pt x="30" y="82"/>
                      <a:pt x="28" y="8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9" name="Freeform 56"/>
              <p:cNvSpPr/>
              <p:nvPr/>
            </p:nvSpPr>
            <p:spPr bwMode="auto">
              <a:xfrm>
                <a:off x="2413000" y="1228725"/>
                <a:ext cx="204788" cy="87313"/>
              </a:xfrm>
              <a:custGeom>
                <a:avLst/>
                <a:gdLst/>
                <a:ahLst/>
                <a:cxnLst>
                  <a:cxn ang="0">
                    <a:pos x="53" y="65"/>
                  </a:cxn>
                  <a:cxn ang="0">
                    <a:pos x="41" y="59"/>
                  </a:cxn>
                  <a:cxn ang="0">
                    <a:pos x="53" y="53"/>
                  </a:cxn>
                  <a:cxn ang="0">
                    <a:pos x="46" y="43"/>
                  </a:cxn>
                  <a:cxn ang="0">
                    <a:pos x="41" y="49"/>
                  </a:cxn>
                  <a:cxn ang="0">
                    <a:pos x="22" y="52"/>
                  </a:cxn>
                  <a:cxn ang="0">
                    <a:pos x="7" y="49"/>
                  </a:cxn>
                  <a:cxn ang="0">
                    <a:pos x="0" y="42"/>
                  </a:cxn>
                  <a:cxn ang="0">
                    <a:pos x="0" y="36"/>
                  </a:cxn>
                  <a:cxn ang="0">
                    <a:pos x="11" y="31"/>
                  </a:cxn>
                  <a:cxn ang="0">
                    <a:pos x="31" y="36"/>
                  </a:cxn>
                  <a:cxn ang="0">
                    <a:pos x="11" y="30"/>
                  </a:cxn>
                  <a:cxn ang="0">
                    <a:pos x="11" y="23"/>
                  </a:cxn>
                  <a:cxn ang="0">
                    <a:pos x="19" y="23"/>
                  </a:cxn>
                  <a:cxn ang="0">
                    <a:pos x="38" y="26"/>
                  </a:cxn>
                  <a:cxn ang="0">
                    <a:pos x="16" y="22"/>
                  </a:cxn>
                  <a:cxn ang="0">
                    <a:pos x="25" y="17"/>
                  </a:cxn>
                  <a:cxn ang="0">
                    <a:pos x="36" y="18"/>
                  </a:cxn>
                  <a:cxn ang="0">
                    <a:pos x="23" y="12"/>
                  </a:cxn>
                  <a:cxn ang="0">
                    <a:pos x="38" y="12"/>
                  </a:cxn>
                  <a:cxn ang="0">
                    <a:pos x="45" y="19"/>
                  </a:cxn>
                  <a:cxn ang="0">
                    <a:pos x="55" y="19"/>
                  </a:cxn>
                  <a:cxn ang="0">
                    <a:pos x="97" y="36"/>
                  </a:cxn>
                  <a:cxn ang="0">
                    <a:pos x="107" y="30"/>
                  </a:cxn>
                  <a:cxn ang="0">
                    <a:pos x="98" y="29"/>
                  </a:cxn>
                  <a:cxn ang="0">
                    <a:pos x="102" y="27"/>
                  </a:cxn>
                  <a:cxn ang="0">
                    <a:pos x="102" y="21"/>
                  </a:cxn>
                  <a:cxn ang="0">
                    <a:pos x="91" y="15"/>
                  </a:cxn>
                  <a:cxn ang="0">
                    <a:pos x="107" y="0"/>
                  </a:cxn>
                  <a:cxn ang="0">
                    <a:pos x="116" y="4"/>
                  </a:cxn>
                  <a:cxn ang="0">
                    <a:pos x="116" y="9"/>
                  </a:cxn>
                  <a:cxn ang="0">
                    <a:pos x="132" y="26"/>
                  </a:cxn>
                  <a:cxn ang="0">
                    <a:pos x="144" y="20"/>
                  </a:cxn>
                  <a:cxn ang="0">
                    <a:pos x="154" y="31"/>
                  </a:cxn>
                  <a:cxn ang="0">
                    <a:pos x="140" y="52"/>
                  </a:cxn>
                  <a:cxn ang="0">
                    <a:pos x="111" y="51"/>
                  </a:cxn>
                  <a:cxn ang="0">
                    <a:pos x="82" y="59"/>
                  </a:cxn>
                  <a:cxn ang="0">
                    <a:pos x="53" y="65"/>
                  </a:cxn>
                </a:cxnLst>
                <a:rect l="0" t="0" r="r" b="b"/>
                <a:pathLst>
                  <a:path w="154" h="65">
                    <a:moveTo>
                      <a:pt x="53" y="65"/>
                    </a:moveTo>
                    <a:cubicBezTo>
                      <a:pt x="48" y="65"/>
                      <a:pt x="41" y="61"/>
                      <a:pt x="41" y="59"/>
                    </a:cubicBezTo>
                    <a:cubicBezTo>
                      <a:pt x="41" y="52"/>
                      <a:pt x="47" y="53"/>
                      <a:pt x="53" y="53"/>
                    </a:cubicBezTo>
                    <a:cubicBezTo>
                      <a:pt x="50" y="50"/>
                      <a:pt x="46" y="48"/>
                      <a:pt x="46" y="43"/>
                    </a:cubicBezTo>
                    <a:cubicBezTo>
                      <a:pt x="43" y="44"/>
                      <a:pt x="41" y="46"/>
                      <a:pt x="41" y="49"/>
                    </a:cubicBezTo>
                    <a:cubicBezTo>
                      <a:pt x="33" y="50"/>
                      <a:pt x="27" y="52"/>
                      <a:pt x="22" y="52"/>
                    </a:cubicBezTo>
                    <a:cubicBezTo>
                      <a:pt x="16" y="52"/>
                      <a:pt x="10" y="49"/>
                      <a:pt x="7" y="49"/>
                    </a:cubicBezTo>
                    <a:cubicBezTo>
                      <a:pt x="3" y="49"/>
                      <a:pt x="0" y="46"/>
                      <a:pt x="0" y="42"/>
                    </a:cubicBezTo>
                    <a:cubicBezTo>
                      <a:pt x="0" y="38"/>
                      <a:pt x="2" y="39"/>
                      <a:pt x="0" y="36"/>
                    </a:cubicBezTo>
                    <a:cubicBezTo>
                      <a:pt x="5" y="35"/>
                      <a:pt x="7" y="31"/>
                      <a:pt x="11" y="31"/>
                    </a:cubicBezTo>
                    <a:cubicBezTo>
                      <a:pt x="20" y="31"/>
                      <a:pt x="24" y="35"/>
                      <a:pt x="31" y="36"/>
                    </a:cubicBezTo>
                    <a:cubicBezTo>
                      <a:pt x="24" y="35"/>
                      <a:pt x="17" y="32"/>
                      <a:pt x="11" y="3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5" y="23"/>
                      <a:pt x="19" y="23"/>
                      <a:pt x="19" y="23"/>
                    </a:cubicBezTo>
                    <a:cubicBezTo>
                      <a:pt x="20" y="23"/>
                      <a:pt x="34" y="26"/>
                      <a:pt x="38" y="26"/>
                    </a:cubicBezTo>
                    <a:cubicBezTo>
                      <a:pt x="30" y="25"/>
                      <a:pt x="23" y="26"/>
                      <a:pt x="16" y="22"/>
                    </a:cubicBezTo>
                    <a:cubicBezTo>
                      <a:pt x="18" y="19"/>
                      <a:pt x="22" y="17"/>
                      <a:pt x="25" y="17"/>
                    </a:cubicBezTo>
                    <a:cubicBezTo>
                      <a:pt x="31" y="17"/>
                      <a:pt x="32" y="19"/>
                      <a:pt x="36" y="18"/>
                    </a:cubicBezTo>
                    <a:cubicBezTo>
                      <a:pt x="31" y="19"/>
                      <a:pt x="23" y="18"/>
                      <a:pt x="23" y="12"/>
                    </a:cubicBezTo>
                    <a:cubicBezTo>
                      <a:pt x="31" y="11"/>
                      <a:pt x="34" y="12"/>
                      <a:pt x="38" y="12"/>
                    </a:cubicBezTo>
                    <a:cubicBezTo>
                      <a:pt x="39" y="12"/>
                      <a:pt x="45" y="14"/>
                      <a:pt x="45" y="19"/>
                    </a:cubicBezTo>
                    <a:cubicBezTo>
                      <a:pt x="50" y="19"/>
                      <a:pt x="54" y="19"/>
                      <a:pt x="55" y="19"/>
                    </a:cubicBezTo>
                    <a:cubicBezTo>
                      <a:pt x="68" y="19"/>
                      <a:pt x="78" y="36"/>
                      <a:pt x="97" y="36"/>
                    </a:cubicBezTo>
                    <a:cubicBezTo>
                      <a:pt x="103" y="36"/>
                      <a:pt x="105" y="34"/>
                      <a:pt x="107" y="30"/>
                    </a:cubicBezTo>
                    <a:cubicBezTo>
                      <a:pt x="102" y="30"/>
                      <a:pt x="100" y="30"/>
                      <a:pt x="98" y="29"/>
                    </a:cubicBezTo>
                    <a:cubicBezTo>
                      <a:pt x="98" y="28"/>
                      <a:pt x="101" y="27"/>
                      <a:pt x="102" y="27"/>
                    </a:cubicBezTo>
                    <a:cubicBezTo>
                      <a:pt x="102" y="21"/>
                      <a:pt x="102" y="21"/>
                      <a:pt x="102" y="21"/>
                    </a:cubicBezTo>
                    <a:cubicBezTo>
                      <a:pt x="99" y="21"/>
                      <a:pt x="91" y="19"/>
                      <a:pt x="91" y="15"/>
                    </a:cubicBezTo>
                    <a:cubicBezTo>
                      <a:pt x="91" y="7"/>
                      <a:pt x="103" y="4"/>
                      <a:pt x="107" y="0"/>
                    </a:cubicBezTo>
                    <a:cubicBezTo>
                      <a:pt x="110" y="2"/>
                      <a:pt x="113" y="4"/>
                      <a:pt x="116" y="4"/>
                    </a:cubicBezTo>
                    <a:cubicBezTo>
                      <a:pt x="115" y="7"/>
                      <a:pt x="116" y="8"/>
                      <a:pt x="116" y="9"/>
                    </a:cubicBezTo>
                    <a:cubicBezTo>
                      <a:pt x="116" y="16"/>
                      <a:pt x="124" y="26"/>
                      <a:pt x="132" y="26"/>
                    </a:cubicBezTo>
                    <a:cubicBezTo>
                      <a:pt x="136" y="26"/>
                      <a:pt x="139" y="20"/>
                      <a:pt x="144" y="20"/>
                    </a:cubicBezTo>
                    <a:cubicBezTo>
                      <a:pt x="150" y="20"/>
                      <a:pt x="154" y="26"/>
                      <a:pt x="154" y="31"/>
                    </a:cubicBezTo>
                    <a:cubicBezTo>
                      <a:pt x="154" y="37"/>
                      <a:pt x="144" y="51"/>
                      <a:pt x="140" y="52"/>
                    </a:cubicBezTo>
                    <a:cubicBezTo>
                      <a:pt x="137" y="53"/>
                      <a:pt x="111" y="50"/>
                      <a:pt x="111" y="51"/>
                    </a:cubicBezTo>
                    <a:cubicBezTo>
                      <a:pt x="111" y="52"/>
                      <a:pt x="83" y="58"/>
                      <a:pt x="82" y="59"/>
                    </a:cubicBezTo>
                    <a:cubicBezTo>
                      <a:pt x="73" y="62"/>
                      <a:pt x="64" y="65"/>
                      <a:pt x="53" y="6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0" name="Freeform 57"/>
              <p:cNvSpPr/>
              <p:nvPr/>
            </p:nvSpPr>
            <p:spPr bwMode="auto">
              <a:xfrm>
                <a:off x="2382838" y="1260475"/>
                <a:ext cx="28575" cy="20638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0" y="11"/>
                  </a:cxn>
                  <a:cxn ang="0">
                    <a:pos x="21" y="0"/>
                  </a:cxn>
                  <a:cxn ang="0">
                    <a:pos x="8" y="16"/>
                  </a:cxn>
                </a:cxnLst>
                <a:rect l="0" t="0" r="r" b="b"/>
                <a:pathLst>
                  <a:path w="21" h="16">
                    <a:moveTo>
                      <a:pt x="8" y="16"/>
                    </a:moveTo>
                    <a:cubicBezTo>
                      <a:pt x="4" y="16"/>
                      <a:pt x="0" y="14"/>
                      <a:pt x="0" y="11"/>
                    </a:cubicBezTo>
                    <a:cubicBezTo>
                      <a:pt x="0" y="3"/>
                      <a:pt x="16" y="0"/>
                      <a:pt x="21" y="0"/>
                    </a:cubicBezTo>
                    <a:cubicBezTo>
                      <a:pt x="20" y="7"/>
                      <a:pt x="13" y="16"/>
                      <a:pt x="8" y="1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1" name="Freeform 58"/>
              <p:cNvSpPr/>
              <p:nvPr/>
            </p:nvSpPr>
            <p:spPr bwMode="auto">
              <a:xfrm>
                <a:off x="2457450" y="1230313"/>
                <a:ext cx="22225" cy="7938"/>
              </a:xfrm>
              <a:custGeom>
                <a:avLst/>
                <a:gdLst/>
                <a:ahLst/>
                <a:cxnLst>
                  <a:cxn ang="0">
                    <a:pos x="6" y="6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16" y="6"/>
                  </a:cxn>
                  <a:cxn ang="0">
                    <a:pos x="6" y="6"/>
                  </a:cxn>
                </a:cxnLst>
                <a:rect l="0" t="0" r="r" b="b"/>
                <a:pathLst>
                  <a:path w="16" h="6">
                    <a:moveTo>
                      <a:pt x="6" y="6"/>
                    </a:moveTo>
                    <a:cubicBezTo>
                      <a:pt x="4" y="6"/>
                      <a:pt x="0" y="4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4" y="6"/>
                      <a:pt x="6" y="6"/>
                      <a:pt x="6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2" name="Freeform 59"/>
              <p:cNvSpPr/>
              <p:nvPr/>
            </p:nvSpPr>
            <p:spPr bwMode="auto">
              <a:xfrm>
                <a:off x="2324100" y="1203325"/>
                <a:ext cx="117475" cy="65088"/>
              </a:xfrm>
              <a:custGeom>
                <a:avLst/>
                <a:gdLst/>
                <a:ahLst/>
                <a:cxnLst>
                  <a:cxn ang="0">
                    <a:pos x="88" y="8"/>
                  </a:cxn>
                  <a:cxn ang="0">
                    <a:pos x="82" y="15"/>
                  </a:cxn>
                  <a:cxn ang="0">
                    <a:pos x="86" y="24"/>
                  </a:cxn>
                  <a:cxn ang="0">
                    <a:pos x="67" y="38"/>
                  </a:cxn>
                  <a:cxn ang="0">
                    <a:pos x="56" y="26"/>
                  </a:cxn>
                  <a:cxn ang="0">
                    <a:pos x="41" y="39"/>
                  </a:cxn>
                  <a:cxn ang="0">
                    <a:pos x="32" y="49"/>
                  </a:cxn>
                  <a:cxn ang="0">
                    <a:pos x="24" y="42"/>
                  </a:cxn>
                  <a:cxn ang="0">
                    <a:pos x="12" y="42"/>
                  </a:cxn>
                  <a:cxn ang="0">
                    <a:pos x="4" y="46"/>
                  </a:cxn>
                  <a:cxn ang="0">
                    <a:pos x="0" y="39"/>
                  </a:cxn>
                  <a:cxn ang="0">
                    <a:pos x="10" y="31"/>
                  </a:cxn>
                  <a:cxn ang="0">
                    <a:pos x="31" y="23"/>
                  </a:cxn>
                  <a:cxn ang="0">
                    <a:pos x="54" y="6"/>
                  </a:cxn>
                  <a:cxn ang="0">
                    <a:pos x="62" y="7"/>
                  </a:cxn>
                  <a:cxn ang="0">
                    <a:pos x="88" y="8"/>
                  </a:cxn>
                </a:cxnLst>
                <a:rect l="0" t="0" r="r" b="b"/>
                <a:pathLst>
                  <a:path w="88" h="49">
                    <a:moveTo>
                      <a:pt x="88" y="8"/>
                    </a:moveTo>
                    <a:cubicBezTo>
                      <a:pt x="88" y="11"/>
                      <a:pt x="86" y="14"/>
                      <a:pt x="82" y="15"/>
                    </a:cubicBezTo>
                    <a:cubicBezTo>
                      <a:pt x="83" y="19"/>
                      <a:pt x="86" y="20"/>
                      <a:pt x="86" y="24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0" y="38"/>
                      <a:pt x="60" y="28"/>
                      <a:pt x="56" y="26"/>
                    </a:cubicBezTo>
                    <a:cubicBezTo>
                      <a:pt x="55" y="33"/>
                      <a:pt x="48" y="40"/>
                      <a:pt x="41" y="39"/>
                    </a:cubicBezTo>
                    <a:cubicBezTo>
                      <a:pt x="40" y="44"/>
                      <a:pt x="37" y="49"/>
                      <a:pt x="32" y="49"/>
                    </a:cubicBezTo>
                    <a:cubicBezTo>
                      <a:pt x="28" y="49"/>
                      <a:pt x="25" y="44"/>
                      <a:pt x="24" y="42"/>
                    </a:cubicBezTo>
                    <a:cubicBezTo>
                      <a:pt x="19" y="45"/>
                      <a:pt x="16" y="42"/>
                      <a:pt x="12" y="42"/>
                    </a:cubicBezTo>
                    <a:cubicBezTo>
                      <a:pt x="9" y="42"/>
                      <a:pt x="8" y="45"/>
                      <a:pt x="4" y="46"/>
                    </a:cubicBezTo>
                    <a:cubicBezTo>
                      <a:pt x="4" y="43"/>
                      <a:pt x="0" y="41"/>
                      <a:pt x="0" y="39"/>
                    </a:cubicBezTo>
                    <a:cubicBezTo>
                      <a:pt x="0" y="38"/>
                      <a:pt x="8" y="32"/>
                      <a:pt x="10" y="31"/>
                    </a:cubicBezTo>
                    <a:cubicBezTo>
                      <a:pt x="17" y="28"/>
                      <a:pt x="23" y="27"/>
                      <a:pt x="31" y="23"/>
                    </a:cubicBezTo>
                    <a:cubicBezTo>
                      <a:pt x="39" y="18"/>
                      <a:pt x="41" y="6"/>
                      <a:pt x="54" y="6"/>
                    </a:cubicBezTo>
                    <a:cubicBezTo>
                      <a:pt x="57" y="6"/>
                      <a:pt x="58" y="7"/>
                      <a:pt x="62" y="7"/>
                    </a:cubicBezTo>
                    <a:cubicBezTo>
                      <a:pt x="62" y="7"/>
                      <a:pt x="88" y="0"/>
                      <a:pt x="88" y="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3" name="Freeform 60"/>
              <p:cNvSpPr/>
              <p:nvPr/>
            </p:nvSpPr>
            <p:spPr bwMode="auto">
              <a:xfrm>
                <a:off x="2481263" y="1162050"/>
                <a:ext cx="66675" cy="20638"/>
              </a:xfrm>
              <a:custGeom>
                <a:avLst/>
                <a:gdLst/>
                <a:ahLst/>
                <a:cxnLst>
                  <a:cxn ang="0">
                    <a:pos x="20" y="15"/>
                  </a:cxn>
                  <a:cxn ang="0">
                    <a:pos x="9" y="12"/>
                  </a:cxn>
                  <a:cxn ang="0">
                    <a:pos x="0" y="15"/>
                  </a:cxn>
                  <a:cxn ang="0">
                    <a:pos x="32" y="0"/>
                  </a:cxn>
                  <a:cxn ang="0">
                    <a:pos x="50" y="11"/>
                  </a:cxn>
                  <a:cxn ang="0">
                    <a:pos x="39" y="15"/>
                  </a:cxn>
                  <a:cxn ang="0">
                    <a:pos x="20" y="15"/>
                  </a:cxn>
                </a:cxnLst>
                <a:rect l="0" t="0" r="r" b="b"/>
                <a:pathLst>
                  <a:path w="50" h="15">
                    <a:moveTo>
                      <a:pt x="20" y="15"/>
                    </a:moveTo>
                    <a:cubicBezTo>
                      <a:pt x="14" y="15"/>
                      <a:pt x="13" y="12"/>
                      <a:pt x="9" y="12"/>
                    </a:cubicBezTo>
                    <a:cubicBezTo>
                      <a:pt x="5" y="12"/>
                      <a:pt x="3" y="15"/>
                      <a:pt x="0" y="15"/>
                    </a:cubicBezTo>
                    <a:cubicBezTo>
                      <a:pt x="0" y="9"/>
                      <a:pt x="26" y="0"/>
                      <a:pt x="32" y="0"/>
                    </a:cubicBezTo>
                    <a:cubicBezTo>
                      <a:pt x="41" y="0"/>
                      <a:pt x="49" y="5"/>
                      <a:pt x="50" y="11"/>
                    </a:cubicBezTo>
                    <a:cubicBezTo>
                      <a:pt x="47" y="12"/>
                      <a:pt x="44" y="15"/>
                      <a:pt x="39" y="15"/>
                    </a:cubicBezTo>
                    <a:cubicBezTo>
                      <a:pt x="27" y="15"/>
                      <a:pt x="29" y="15"/>
                      <a:pt x="20" y="1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4" name="Freeform 61"/>
              <p:cNvSpPr/>
              <p:nvPr/>
            </p:nvSpPr>
            <p:spPr bwMode="auto">
              <a:xfrm>
                <a:off x="2482850" y="1185863"/>
                <a:ext cx="58738" cy="30163"/>
              </a:xfrm>
              <a:custGeom>
                <a:avLst/>
                <a:gdLst/>
                <a:ahLst/>
                <a:cxnLst>
                  <a:cxn ang="0">
                    <a:pos x="38" y="10"/>
                  </a:cxn>
                  <a:cxn ang="0">
                    <a:pos x="14" y="23"/>
                  </a:cxn>
                  <a:cxn ang="0">
                    <a:pos x="0" y="11"/>
                  </a:cxn>
                  <a:cxn ang="0">
                    <a:pos x="36" y="0"/>
                  </a:cxn>
                  <a:cxn ang="0">
                    <a:pos x="44" y="5"/>
                  </a:cxn>
                  <a:cxn ang="0">
                    <a:pos x="25" y="10"/>
                  </a:cxn>
                  <a:cxn ang="0">
                    <a:pos x="38" y="10"/>
                  </a:cxn>
                </a:cxnLst>
                <a:rect l="0" t="0" r="r" b="b"/>
                <a:pathLst>
                  <a:path w="44" h="23">
                    <a:moveTo>
                      <a:pt x="38" y="10"/>
                    </a:moveTo>
                    <a:cubicBezTo>
                      <a:pt x="38" y="19"/>
                      <a:pt x="24" y="23"/>
                      <a:pt x="14" y="23"/>
                    </a:cubicBezTo>
                    <a:cubicBezTo>
                      <a:pt x="8" y="23"/>
                      <a:pt x="0" y="15"/>
                      <a:pt x="0" y="11"/>
                    </a:cubicBezTo>
                    <a:cubicBezTo>
                      <a:pt x="0" y="1"/>
                      <a:pt x="27" y="0"/>
                      <a:pt x="36" y="0"/>
                    </a:cubicBezTo>
                    <a:cubicBezTo>
                      <a:pt x="41" y="0"/>
                      <a:pt x="43" y="3"/>
                      <a:pt x="44" y="5"/>
                    </a:cubicBezTo>
                    <a:cubicBezTo>
                      <a:pt x="39" y="9"/>
                      <a:pt x="32" y="10"/>
                      <a:pt x="25" y="10"/>
                    </a:cubicBezTo>
                    <a:lnTo>
                      <a:pt x="38" y="1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5" name="Freeform 62"/>
              <p:cNvSpPr/>
              <p:nvPr/>
            </p:nvSpPr>
            <p:spPr bwMode="auto">
              <a:xfrm>
                <a:off x="2454275" y="1181100"/>
                <a:ext cx="20638" cy="22225"/>
              </a:xfrm>
              <a:custGeom>
                <a:avLst/>
                <a:gdLst/>
                <a:ahLst/>
                <a:cxnLst>
                  <a:cxn ang="0">
                    <a:pos x="15" y="12"/>
                  </a:cxn>
                  <a:cxn ang="0">
                    <a:pos x="9" y="17"/>
                  </a:cxn>
                  <a:cxn ang="0">
                    <a:pos x="0" y="11"/>
                  </a:cxn>
                  <a:cxn ang="0">
                    <a:pos x="15" y="12"/>
                  </a:cxn>
                </a:cxnLst>
                <a:rect l="0" t="0" r="r" b="b"/>
                <a:pathLst>
                  <a:path w="15" h="17">
                    <a:moveTo>
                      <a:pt x="15" y="12"/>
                    </a:moveTo>
                    <a:cubicBezTo>
                      <a:pt x="13" y="15"/>
                      <a:pt x="12" y="17"/>
                      <a:pt x="9" y="17"/>
                    </a:cubicBezTo>
                    <a:cubicBezTo>
                      <a:pt x="5" y="17"/>
                      <a:pt x="0" y="13"/>
                      <a:pt x="0" y="11"/>
                    </a:cubicBezTo>
                    <a:cubicBezTo>
                      <a:pt x="0" y="0"/>
                      <a:pt x="12" y="11"/>
                      <a:pt x="15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6" name="Freeform 63"/>
              <p:cNvSpPr/>
              <p:nvPr/>
            </p:nvSpPr>
            <p:spPr bwMode="auto">
              <a:xfrm>
                <a:off x="2671763" y="1335088"/>
                <a:ext cx="100013" cy="80963"/>
              </a:xfrm>
              <a:custGeom>
                <a:avLst/>
                <a:gdLst/>
                <a:ahLst/>
                <a:cxnLst>
                  <a:cxn ang="0">
                    <a:pos x="66" y="23"/>
                  </a:cxn>
                  <a:cxn ang="0">
                    <a:pos x="65" y="30"/>
                  </a:cxn>
                  <a:cxn ang="0">
                    <a:pos x="75" y="32"/>
                  </a:cxn>
                  <a:cxn ang="0">
                    <a:pos x="57" y="55"/>
                  </a:cxn>
                  <a:cxn ang="0">
                    <a:pos x="49" y="61"/>
                  </a:cxn>
                  <a:cxn ang="0">
                    <a:pos x="39" y="54"/>
                  </a:cxn>
                  <a:cxn ang="0">
                    <a:pos x="0" y="30"/>
                  </a:cxn>
                  <a:cxn ang="0">
                    <a:pos x="0" y="23"/>
                  </a:cxn>
                  <a:cxn ang="0">
                    <a:pos x="20" y="28"/>
                  </a:cxn>
                  <a:cxn ang="0">
                    <a:pos x="27" y="28"/>
                  </a:cxn>
                  <a:cxn ang="0">
                    <a:pos x="27" y="16"/>
                  </a:cxn>
                  <a:cxn ang="0">
                    <a:pos x="12" y="11"/>
                  </a:cxn>
                  <a:cxn ang="0">
                    <a:pos x="16" y="7"/>
                  </a:cxn>
                  <a:cxn ang="0">
                    <a:pos x="42" y="2"/>
                  </a:cxn>
                  <a:cxn ang="0">
                    <a:pos x="60" y="2"/>
                  </a:cxn>
                  <a:cxn ang="0">
                    <a:pos x="64" y="6"/>
                  </a:cxn>
                  <a:cxn ang="0">
                    <a:pos x="50" y="22"/>
                  </a:cxn>
                  <a:cxn ang="0">
                    <a:pos x="66" y="23"/>
                  </a:cxn>
                </a:cxnLst>
                <a:rect l="0" t="0" r="r" b="b"/>
                <a:pathLst>
                  <a:path w="75" h="61">
                    <a:moveTo>
                      <a:pt x="66" y="23"/>
                    </a:moveTo>
                    <a:cubicBezTo>
                      <a:pt x="66" y="29"/>
                      <a:pt x="65" y="25"/>
                      <a:pt x="65" y="30"/>
                    </a:cubicBezTo>
                    <a:cubicBezTo>
                      <a:pt x="67" y="30"/>
                      <a:pt x="72" y="31"/>
                      <a:pt x="75" y="32"/>
                    </a:cubicBezTo>
                    <a:cubicBezTo>
                      <a:pt x="73" y="56"/>
                      <a:pt x="72" y="49"/>
                      <a:pt x="57" y="55"/>
                    </a:cubicBezTo>
                    <a:cubicBezTo>
                      <a:pt x="53" y="56"/>
                      <a:pt x="53" y="61"/>
                      <a:pt x="49" y="61"/>
                    </a:cubicBezTo>
                    <a:cubicBezTo>
                      <a:pt x="42" y="61"/>
                      <a:pt x="42" y="56"/>
                      <a:pt x="39" y="54"/>
                    </a:cubicBezTo>
                    <a:cubicBezTo>
                      <a:pt x="27" y="41"/>
                      <a:pt x="13" y="43"/>
                      <a:pt x="0" y="3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6" y="23"/>
                      <a:pt x="12" y="28"/>
                      <a:pt x="20" y="28"/>
                    </a:cubicBezTo>
                    <a:cubicBezTo>
                      <a:pt x="24" y="28"/>
                      <a:pt x="23" y="28"/>
                      <a:pt x="27" y="2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1" y="15"/>
                      <a:pt x="12" y="16"/>
                      <a:pt x="12" y="11"/>
                    </a:cubicBezTo>
                    <a:cubicBezTo>
                      <a:pt x="12" y="9"/>
                      <a:pt x="15" y="8"/>
                      <a:pt x="16" y="7"/>
                    </a:cubicBezTo>
                    <a:cubicBezTo>
                      <a:pt x="23" y="0"/>
                      <a:pt x="32" y="2"/>
                      <a:pt x="42" y="2"/>
                    </a:cubicBezTo>
                    <a:cubicBezTo>
                      <a:pt x="50" y="2"/>
                      <a:pt x="60" y="2"/>
                      <a:pt x="60" y="2"/>
                    </a:cubicBezTo>
                    <a:cubicBezTo>
                      <a:pt x="61" y="2"/>
                      <a:pt x="64" y="4"/>
                      <a:pt x="64" y="6"/>
                    </a:cubicBezTo>
                    <a:cubicBezTo>
                      <a:pt x="64" y="15"/>
                      <a:pt x="53" y="18"/>
                      <a:pt x="50" y="22"/>
                    </a:cubicBezTo>
                    <a:cubicBezTo>
                      <a:pt x="53" y="22"/>
                      <a:pt x="66" y="18"/>
                      <a:pt x="66" y="2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7" name="Freeform 64"/>
              <p:cNvSpPr/>
              <p:nvPr/>
            </p:nvSpPr>
            <p:spPr bwMode="auto">
              <a:xfrm>
                <a:off x="2636838" y="1236663"/>
                <a:ext cx="111125" cy="60325"/>
              </a:xfrm>
              <a:custGeom>
                <a:avLst/>
                <a:gdLst/>
                <a:ahLst/>
                <a:cxnLst>
                  <a:cxn ang="0">
                    <a:pos x="4" y="11"/>
                  </a:cxn>
                  <a:cxn ang="0">
                    <a:pos x="0" y="2"/>
                  </a:cxn>
                  <a:cxn ang="0">
                    <a:pos x="5" y="2"/>
                  </a:cxn>
                  <a:cxn ang="0">
                    <a:pos x="38" y="20"/>
                  </a:cxn>
                  <a:cxn ang="0">
                    <a:pos x="29" y="13"/>
                  </a:cxn>
                  <a:cxn ang="0">
                    <a:pos x="29" y="8"/>
                  </a:cxn>
                  <a:cxn ang="0">
                    <a:pos x="54" y="17"/>
                  </a:cxn>
                  <a:cxn ang="0">
                    <a:pos x="54" y="8"/>
                  </a:cxn>
                  <a:cxn ang="0">
                    <a:pos x="38" y="1"/>
                  </a:cxn>
                  <a:cxn ang="0">
                    <a:pos x="46" y="1"/>
                  </a:cxn>
                  <a:cxn ang="0">
                    <a:pos x="66" y="5"/>
                  </a:cxn>
                  <a:cxn ang="0">
                    <a:pos x="75" y="2"/>
                  </a:cxn>
                  <a:cxn ang="0">
                    <a:pos x="84" y="13"/>
                  </a:cxn>
                  <a:cxn ang="0">
                    <a:pos x="80" y="41"/>
                  </a:cxn>
                  <a:cxn ang="0">
                    <a:pos x="62" y="43"/>
                  </a:cxn>
                  <a:cxn ang="0">
                    <a:pos x="48" y="41"/>
                  </a:cxn>
                  <a:cxn ang="0">
                    <a:pos x="51" y="36"/>
                  </a:cxn>
                  <a:cxn ang="0">
                    <a:pos x="51" y="32"/>
                  </a:cxn>
                  <a:cxn ang="0">
                    <a:pos x="62" y="25"/>
                  </a:cxn>
                  <a:cxn ang="0">
                    <a:pos x="57" y="24"/>
                  </a:cxn>
                  <a:cxn ang="0">
                    <a:pos x="25" y="28"/>
                  </a:cxn>
                  <a:cxn ang="0">
                    <a:pos x="20" y="23"/>
                  </a:cxn>
                  <a:cxn ang="0">
                    <a:pos x="13" y="23"/>
                  </a:cxn>
                  <a:cxn ang="0">
                    <a:pos x="12" y="19"/>
                  </a:cxn>
                  <a:cxn ang="0">
                    <a:pos x="1" y="14"/>
                  </a:cxn>
                  <a:cxn ang="0">
                    <a:pos x="1" y="6"/>
                  </a:cxn>
                  <a:cxn ang="0">
                    <a:pos x="4" y="11"/>
                  </a:cxn>
                </a:cxnLst>
                <a:rect l="0" t="0" r="r" b="b"/>
                <a:pathLst>
                  <a:path w="84" h="45">
                    <a:moveTo>
                      <a:pt x="4" y="11"/>
                    </a:moveTo>
                    <a:cubicBezTo>
                      <a:pt x="2" y="9"/>
                      <a:pt x="0" y="6"/>
                      <a:pt x="0" y="2"/>
                    </a:cubicBezTo>
                    <a:cubicBezTo>
                      <a:pt x="1" y="2"/>
                      <a:pt x="3" y="2"/>
                      <a:pt x="5" y="2"/>
                    </a:cubicBezTo>
                    <a:cubicBezTo>
                      <a:pt x="18" y="2"/>
                      <a:pt x="24" y="24"/>
                      <a:pt x="38" y="20"/>
                    </a:cubicBezTo>
                    <a:cubicBezTo>
                      <a:pt x="35" y="18"/>
                      <a:pt x="31" y="15"/>
                      <a:pt x="29" y="1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9" y="8"/>
                      <a:pt x="43" y="17"/>
                      <a:pt x="54" y="17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46" y="8"/>
                      <a:pt x="40" y="8"/>
                      <a:pt x="38" y="1"/>
                    </a:cubicBezTo>
                    <a:cubicBezTo>
                      <a:pt x="41" y="0"/>
                      <a:pt x="43" y="1"/>
                      <a:pt x="46" y="1"/>
                    </a:cubicBezTo>
                    <a:cubicBezTo>
                      <a:pt x="53" y="1"/>
                      <a:pt x="58" y="5"/>
                      <a:pt x="66" y="5"/>
                    </a:cubicBezTo>
                    <a:cubicBezTo>
                      <a:pt x="69" y="5"/>
                      <a:pt x="71" y="2"/>
                      <a:pt x="75" y="2"/>
                    </a:cubicBezTo>
                    <a:cubicBezTo>
                      <a:pt x="83" y="2"/>
                      <a:pt x="84" y="6"/>
                      <a:pt x="84" y="13"/>
                    </a:cubicBezTo>
                    <a:cubicBezTo>
                      <a:pt x="84" y="23"/>
                      <a:pt x="78" y="28"/>
                      <a:pt x="80" y="41"/>
                    </a:cubicBezTo>
                    <a:cubicBezTo>
                      <a:pt x="73" y="43"/>
                      <a:pt x="64" y="43"/>
                      <a:pt x="62" y="43"/>
                    </a:cubicBezTo>
                    <a:cubicBezTo>
                      <a:pt x="60" y="43"/>
                      <a:pt x="48" y="45"/>
                      <a:pt x="48" y="41"/>
                    </a:cubicBezTo>
                    <a:cubicBezTo>
                      <a:pt x="48" y="39"/>
                      <a:pt x="50" y="37"/>
                      <a:pt x="51" y="36"/>
                    </a:cubicBezTo>
                    <a:cubicBezTo>
                      <a:pt x="51" y="35"/>
                      <a:pt x="51" y="33"/>
                      <a:pt x="51" y="32"/>
                    </a:cubicBezTo>
                    <a:cubicBezTo>
                      <a:pt x="51" y="28"/>
                      <a:pt x="60" y="28"/>
                      <a:pt x="62" y="25"/>
                    </a:cubicBezTo>
                    <a:cubicBezTo>
                      <a:pt x="61" y="24"/>
                      <a:pt x="59" y="24"/>
                      <a:pt x="57" y="24"/>
                    </a:cubicBezTo>
                    <a:cubicBezTo>
                      <a:pt x="49" y="24"/>
                      <a:pt x="34" y="28"/>
                      <a:pt x="25" y="28"/>
                    </a:cubicBezTo>
                    <a:cubicBezTo>
                      <a:pt x="22" y="28"/>
                      <a:pt x="20" y="26"/>
                      <a:pt x="20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7" y="20"/>
                      <a:pt x="4" y="17"/>
                      <a:pt x="1" y="14"/>
                    </a:cubicBezTo>
                    <a:cubicBezTo>
                      <a:pt x="1" y="6"/>
                      <a:pt x="1" y="6"/>
                      <a:pt x="1" y="6"/>
                    </a:cubicBezTo>
                    <a:lnTo>
                      <a:pt x="4" y="1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8" name="Freeform 65"/>
              <p:cNvSpPr/>
              <p:nvPr/>
            </p:nvSpPr>
            <p:spPr bwMode="auto">
              <a:xfrm>
                <a:off x="2720975" y="1462088"/>
                <a:ext cx="65088" cy="38100"/>
              </a:xfrm>
              <a:custGeom>
                <a:avLst/>
                <a:gdLst/>
                <a:ahLst/>
                <a:cxnLst>
                  <a:cxn ang="0">
                    <a:pos x="38" y="29"/>
                  </a:cxn>
                  <a:cxn ang="0">
                    <a:pos x="0" y="16"/>
                  </a:cxn>
                  <a:cxn ang="0">
                    <a:pos x="9" y="14"/>
                  </a:cxn>
                  <a:cxn ang="0">
                    <a:pos x="22" y="0"/>
                  </a:cxn>
                  <a:cxn ang="0">
                    <a:pos x="49" y="22"/>
                  </a:cxn>
                  <a:cxn ang="0">
                    <a:pos x="38" y="29"/>
                  </a:cxn>
                </a:cxnLst>
                <a:rect l="0" t="0" r="r" b="b"/>
                <a:pathLst>
                  <a:path w="49" h="29">
                    <a:moveTo>
                      <a:pt x="38" y="29"/>
                    </a:moveTo>
                    <a:cubicBezTo>
                      <a:pt x="32" y="29"/>
                      <a:pt x="0" y="17"/>
                      <a:pt x="0" y="16"/>
                    </a:cubicBezTo>
                    <a:cubicBezTo>
                      <a:pt x="0" y="12"/>
                      <a:pt x="8" y="14"/>
                      <a:pt x="9" y="14"/>
                    </a:cubicBezTo>
                    <a:cubicBezTo>
                      <a:pt x="15" y="12"/>
                      <a:pt x="13" y="0"/>
                      <a:pt x="22" y="0"/>
                    </a:cubicBezTo>
                    <a:cubicBezTo>
                      <a:pt x="28" y="0"/>
                      <a:pt x="46" y="16"/>
                      <a:pt x="49" y="22"/>
                    </a:cubicBezTo>
                    <a:cubicBezTo>
                      <a:pt x="45" y="25"/>
                      <a:pt x="43" y="29"/>
                      <a:pt x="38" y="2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9" name="Freeform 66"/>
              <p:cNvSpPr/>
              <p:nvPr/>
            </p:nvSpPr>
            <p:spPr bwMode="auto">
              <a:xfrm>
                <a:off x="2784475" y="1323975"/>
                <a:ext cx="85725" cy="69850"/>
              </a:xfrm>
              <a:custGeom>
                <a:avLst/>
                <a:gdLst/>
                <a:ahLst/>
                <a:cxnLst>
                  <a:cxn ang="0">
                    <a:pos x="65" y="11"/>
                  </a:cxn>
                  <a:cxn ang="0">
                    <a:pos x="57" y="18"/>
                  </a:cxn>
                  <a:cxn ang="0">
                    <a:pos x="32" y="35"/>
                  </a:cxn>
                  <a:cxn ang="0">
                    <a:pos x="20" y="38"/>
                  </a:cxn>
                  <a:cxn ang="0">
                    <a:pos x="25" y="38"/>
                  </a:cxn>
                  <a:cxn ang="0">
                    <a:pos x="15" y="53"/>
                  </a:cxn>
                  <a:cxn ang="0">
                    <a:pos x="6" y="53"/>
                  </a:cxn>
                  <a:cxn ang="0">
                    <a:pos x="7" y="40"/>
                  </a:cxn>
                  <a:cxn ang="0">
                    <a:pos x="0" y="19"/>
                  </a:cxn>
                  <a:cxn ang="0">
                    <a:pos x="0" y="11"/>
                  </a:cxn>
                  <a:cxn ang="0">
                    <a:pos x="10" y="11"/>
                  </a:cxn>
                  <a:cxn ang="0">
                    <a:pos x="10" y="7"/>
                  </a:cxn>
                  <a:cxn ang="0">
                    <a:pos x="22" y="0"/>
                  </a:cxn>
                  <a:cxn ang="0">
                    <a:pos x="65" y="5"/>
                  </a:cxn>
                  <a:cxn ang="0">
                    <a:pos x="65" y="11"/>
                  </a:cxn>
                </a:cxnLst>
                <a:rect l="0" t="0" r="r" b="b"/>
                <a:pathLst>
                  <a:path w="65" h="53">
                    <a:moveTo>
                      <a:pt x="65" y="11"/>
                    </a:moveTo>
                    <a:cubicBezTo>
                      <a:pt x="65" y="12"/>
                      <a:pt x="57" y="18"/>
                      <a:pt x="57" y="18"/>
                    </a:cubicBezTo>
                    <a:cubicBezTo>
                      <a:pt x="51" y="26"/>
                      <a:pt x="45" y="35"/>
                      <a:pt x="32" y="35"/>
                    </a:cubicBezTo>
                    <a:cubicBezTo>
                      <a:pt x="22" y="35"/>
                      <a:pt x="22" y="30"/>
                      <a:pt x="20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4" y="46"/>
                      <a:pt x="21" y="48"/>
                      <a:pt x="15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47"/>
                      <a:pt x="6" y="42"/>
                      <a:pt x="7" y="40"/>
                    </a:cubicBezTo>
                    <a:cubicBezTo>
                      <a:pt x="0" y="33"/>
                      <a:pt x="3" y="27"/>
                      <a:pt x="0" y="1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" y="11"/>
                      <a:pt x="8" y="11"/>
                      <a:pt x="10" y="11"/>
                    </a:cubicBezTo>
                    <a:cubicBezTo>
                      <a:pt x="9" y="11"/>
                      <a:pt x="10" y="8"/>
                      <a:pt x="10" y="7"/>
                    </a:cubicBezTo>
                    <a:cubicBezTo>
                      <a:pt x="10" y="6"/>
                      <a:pt x="13" y="0"/>
                      <a:pt x="22" y="0"/>
                    </a:cubicBezTo>
                    <a:cubicBezTo>
                      <a:pt x="37" y="0"/>
                      <a:pt x="49" y="5"/>
                      <a:pt x="65" y="5"/>
                    </a:cubicBezTo>
                    <a:cubicBezTo>
                      <a:pt x="65" y="8"/>
                      <a:pt x="65" y="9"/>
                      <a:pt x="65" y="1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0" name="Freeform 67"/>
              <p:cNvSpPr/>
              <p:nvPr/>
            </p:nvSpPr>
            <p:spPr bwMode="auto">
              <a:xfrm>
                <a:off x="2608263" y="1198563"/>
                <a:ext cx="28575" cy="23813"/>
              </a:xfrm>
              <a:custGeom>
                <a:avLst/>
                <a:gdLst/>
                <a:ahLst/>
                <a:cxnLst>
                  <a:cxn ang="0">
                    <a:pos x="21" y="12"/>
                  </a:cxn>
                  <a:cxn ang="0">
                    <a:pos x="15" y="18"/>
                  </a:cxn>
                  <a:cxn ang="0">
                    <a:pos x="0" y="0"/>
                  </a:cxn>
                  <a:cxn ang="0">
                    <a:pos x="21" y="12"/>
                  </a:cxn>
                </a:cxnLst>
                <a:rect l="0" t="0" r="r" b="b"/>
                <a:pathLst>
                  <a:path w="21" h="18">
                    <a:moveTo>
                      <a:pt x="21" y="12"/>
                    </a:moveTo>
                    <a:cubicBezTo>
                      <a:pt x="21" y="16"/>
                      <a:pt x="18" y="18"/>
                      <a:pt x="15" y="18"/>
                    </a:cubicBezTo>
                    <a:cubicBezTo>
                      <a:pt x="10" y="18"/>
                      <a:pt x="0" y="6"/>
                      <a:pt x="0" y="0"/>
                    </a:cubicBezTo>
                    <a:cubicBezTo>
                      <a:pt x="11" y="0"/>
                      <a:pt x="12" y="9"/>
                      <a:pt x="21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1" name="Freeform 68"/>
              <p:cNvSpPr/>
              <p:nvPr/>
            </p:nvSpPr>
            <p:spPr bwMode="auto">
              <a:xfrm>
                <a:off x="2625725" y="1277938"/>
                <a:ext cx="19050" cy="1587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5" y="6"/>
                  </a:cxn>
                  <a:cxn ang="0">
                    <a:pos x="9" y="12"/>
                  </a:cxn>
                  <a:cxn ang="0">
                    <a:pos x="0" y="12"/>
                  </a:cxn>
                  <a:cxn ang="0">
                    <a:pos x="12" y="0"/>
                  </a:cxn>
                </a:cxnLst>
                <a:rect l="0" t="0" r="r" b="b"/>
                <a:pathLst>
                  <a:path w="15" h="12">
                    <a:moveTo>
                      <a:pt x="12" y="0"/>
                    </a:moveTo>
                    <a:cubicBezTo>
                      <a:pt x="13" y="2"/>
                      <a:pt x="15" y="3"/>
                      <a:pt x="15" y="6"/>
                    </a:cubicBezTo>
                    <a:cubicBezTo>
                      <a:pt x="15" y="12"/>
                      <a:pt x="11" y="12"/>
                      <a:pt x="9" y="12"/>
                    </a:cubicBezTo>
                    <a:cubicBezTo>
                      <a:pt x="4" y="12"/>
                      <a:pt x="3" y="11"/>
                      <a:pt x="0" y="12"/>
                    </a:cubicBezTo>
                    <a:cubicBezTo>
                      <a:pt x="2" y="4"/>
                      <a:pt x="6" y="2"/>
                      <a:pt x="12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2" name="Freeform 69"/>
              <p:cNvSpPr/>
              <p:nvPr/>
            </p:nvSpPr>
            <p:spPr bwMode="auto">
              <a:xfrm>
                <a:off x="2614613" y="1139825"/>
                <a:ext cx="109538" cy="57150"/>
              </a:xfrm>
              <a:custGeom>
                <a:avLst/>
                <a:gdLst/>
                <a:ahLst/>
                <a:cxnLst>
                  <a:cxn ang="0">
                    <a:pos x="54" y="32"/>
                  </a:cxn>
                  <a:cxn ang="0">
                    <a:pos x="33" y="30"/>
                  </a:cxn>
                  <a:cxn ang="0">
                    <a:pos x="19" y="29"/>
                  </a:cxn>
                  <a:cxn ang="0">
                    <a:pos x="7" y="25"/>
                  </a:cxn>
                  <a:cxn ang="0">
                    <a:pos x="20" y="20"/>
                  </a:cxn>
                  <a:cxn ang="0">
                    <a:pos x="20" y="15"/>
                  </a:cxn>
                  <a:cxn ang="0">
                    <a:pos x="5" y="15"/>
                  </a:cxn>
                  <a:cxn ang="0">
                    <a:pos x="8" y="10"/>
                  </a:cxn>
                  <a:cxn ang="0">
                    <a:pos x="0" y="3"/>
                  </a:cxn>
                  <a:cxn ang="0">
                    <a:pos x="14" y="0"/>
                  </a:cxn>
                  <a:cxn ang="0">
                    <a:pos x="31" y="8"/>
                  </a:cxn>
                  <a:cxn ang="0">
                    <a:pos x="40" y="4"/>
                  </a:cxn>
                  <a:cxn ang="0">
                    <a:pos x="53" y="15"/>
                  </a:cxn>
                  <a:cxn ang="0">
                    <a:pos x="60" y="11"/>
                  </a:cxn>
                  <a:cxn ang="0">
                    <a:pos x="73" y="21"/>
                  </a:cxn>
                  <a:cxn ang="0">
                    <a:pos x="70" y="26"/>
                  </a:cxn>
                  <a:cxn ang="0">
                    <a:pos x="82" y="37"/>
                  </a:cxn>
                  <a:cxn ang="0">
                    <a:pos x="74" y="43"/>
                  </a:cxn>
                  <a:cxn ang="0">
                    <a:pos x="54" y="32"/>
                  </a:cxn>
                </a:cxnLst>
                <a:rect l="0" t="0" r="r" b="b"/>
                <a:pathLst>
                  <a:path w="82" h="43">
                    <a:moveTo>
                      <a:pt x="54" y="32"/>
                    </a:moveTo>
                    <a:cubicBezTo>
                      <a:pt x="46" y="32"/>
                      <a:pt x="41" y="29"/>
                      <a:pt x="33" y="30"/>
                    </a:cubicBezTo>
                    <a:cubicBezTo>
                      <a:pt x="31" y="26"/>
                      <a:pt x="25" y="29"/>
                      <a:pt x="19" y="29"/>
                    </a:cubicBezTo>
                    <a:cubicBezTo>
                      <a:pt x="13" y="29"/>
                      <a:pt x="11" y="29"/>
                      <a:pt x="7" y="25"/>
                    </a:cubicBezTo>
                    <a:cubicBezTo>
                      <a:pt x="11" y="21"/>
                      <a:pt x="15" y="22"/>
                      <a:pt x="20" y="20"/>
                    </a:cubicBezTo>
                    <a:cubicBezTo>
                      <a:pt x="19" y="18"/>
                      <a:pt x="19" y="16"/>
                      <a:pt x="20" y="15"/>
                    </a:cubicBezTo>
                    <a:cubicBezTo>
                      <a:pt x="10" y="15"/>
                      <a:pt x="8" y="17"/>
                      <a:pt x="5" y="15"/>
                    </a:cubicBezTo>
                    <a:cubicBezTo>
                      <a:pt x="6" y="14"/>
                      <a:pt x="7" y="12"/>
                      <a:pt x="8" y="10"/>
                    </a:cubicBezTo>
                    <a:cubicBezTo>
                      <a:pt x="2" y="10"/>
                      <a:pt x="0" y="9"/>
                      <a:pt x="0" y="3"/>
                    </a:cubicBezTo>
                    <a:cubicBezTo>
                      <a:pt x="6" y="3"/>
                      <a:pt x="9" y="0"/>
                      <a:pt x="14" y="0"/>
                    </a:cubicBezTo>
                    <a:cubicBezTo>
                      <a:pt x="24" y="0"/>
                      <a:pt x="26" y="8"/>
                      <a:pt x="31" y="8"/>
                    </a:cubicBezTo>
                    <a:cubicBezTo>
                      <a:pt x="35" y="8"/>
                      <a:pt x="36" y="4"/>
                      <a:pt x="40" y="4"/>
                    </a:cubicBezTo>
                    <a:cubicBezTo>
                      <a:pt x="49" y="4"/>
                      <a:pt x="48" y="15"/>
                      <a:pt x="53" y="15"/>
                    </a:cubicBezTo>
                    <a:cubicBezTo>
                      <a:pt x="56" y="15"/>
                      <a:pt x="57" y="11"/>
                      <a:pt x="60" y="11"/>
                    </a:cubicBezTo>
                    <a:cubicBezTo>
                      <a:pt x="66" y="11"/>
                      <a:pt x="71" y="19"/>
                      <a:pt x="73" y="21"/>
                    </a:cubicBezTo>
                    <a:cubicBezTo>
                      <a:pt x="72" y="22"/>
                      <a:pt x="70" y="24"/>
                      <a:pt x="70" y="26"/>
                    </a:cubicBezTo>
                    <a:cubicBezTo>
                      <a:pt x="73" y="29"/>
                      <a:pt x="82" y="33"/>
                      <a:pt x="82" y="37"/>
                    </a:cubicBezTo>
                    <a:cubicBezTo>
                      <a:pt x="82" y="42"/>
                      <a:pt x="77" y="43"/>
                      <a:pt x="74" y="43"/>
                    </a:cubicBezTo>
                    <a:cubicBezTo>
                      <a:pt x="63" y="43"/>
                      <a:pt x="64" y="32"/>
                      <a:pt x="54" y="3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3" name="Freeform 70"/>
              <p:cNvSpPr/>
              <p:nvPr/>
            </p:nvSpPr>
            <p:spPr bwMode="auto">
              <a:xfrm>
                <a:off x="2657475" y="1189038"/>
                <a:ext cx="30163" cy="9525"/>
              </a:xfrm>
              <a:custGeom>
                <a:avLst/>
                <a:gdLst/>
                <a:ahLst/>
                <a:cxnLst>
                  <a:cxn ang="0">
                    <a:pos x="8" y="7"/>
                  </a:cxn>
                  <a:cxn ang="0">
                    <a:pos x="12" y="0"/>
                  </a:cxn>
                  <a:cxn ang="0">
                    <a:pos x="23" y="4"/>
                  </a:cxn>
                  <a:cxn ang="0">
                    <a:pos x="8" y="7"/>
                  </a:cxn>
                </a:cxnLst>
                <a:rect l="0" t="0" r="r" b="b"/>
                <a:pathLst>
                  <a:path w="23" h="7">
                    <a:moveTo>
                      <a:pt x="8" y="7"/>
                    </a:moveTo>
                    <a:cubicBezTo>
                      <a:pt x="0" y="7"/>
                      <a:pt x="11" y="0"/>
                      <a:pt x="12" y="0"/>
                    </a:cubicBezTo>
                    <a:cubicBezTo>
                      <a:pt x="17" y="0"/>
                      <a:pt x="19" y="3"/>
                      <a:pt x="23" y="4"/>
                    </a:cubicBezTo>
                    <a:cubicBezTo>
                      <a:pt x="20" y="7"/>
                      <a:pt x="15" y="7"/>
                      <a:pt x="8" y="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4" name="Freeform 71"/>
              <p:cNvSpPr/>
              <p:nvPr/>
            </p:nvSpPr>
            <p:spPr bwMode="auto">
              <a:xfrm>
                <a:off x="2765425" y="1223963"/>
                <a:ext cx="287338" cy="90488"/>
              </a:xfrm>
              <a:custGeom>
                <a:avLst/>
                <a:gdLst/>
                <a:ahLst/>
                <a:cxnLst>
                  <a:cxn ang="0">
                    <a:pos x="215" y="45"/>
                  </a:cxn>
                  <a:cxn ang="0">
                    <a:pos x="210" y="51"/>
                  </a:cxn>
                  <a:cxn ang="0">
                    <a:pos x="216" y="52"/>
                  </a:cxn>
                  <a:cxn ang="0">
                    <a:pos x="179" y="67"/>
                  </a:cxn>
                  <a:cxn ang="0">
                    <a:pos x="170" y="60"/>
                  </a:cxn>
                  <a:cxn ang="0">
                    <a:pos x="159" y="66"/>
                  </a:cxn>
                  <a:cxn ang="0">
                    <a:pos x="124" y="66"/>
                  </a:cxn>
                  <a:cxn ang="0">
                    <a:pos x="102" y="60"/>
                  </a:cxn>
                  <a:cxn ang="0">
                    <a:pos x="97" y="60"/>
                  </a:cxn>
                  <a:cxn ang="0">
                    <a:pos x="84" y="67"/>
                  </a:cxn>
                  <a:cxn ang="0">
                    <a:pos x="53" y="47"/>
                  </a:cxn>
                  <a:cxn ang="0">
                    <a:pos x="58" y="40"/>
                  </a:cxn>
                  <a:cxn ang="0">
                    <a:pos x="40" y="18"/>
                  </a:cxn>
                  <a:cxn ang="0">
                    <a:pos x="32" y="22"/>
                  </a:cxn>
                  <a:cxn ang="0">
                    <a:pos x="0" y="7"/>
                  </a:cxn>
                  <a:cxn ang="0">
                    <a:pos x="13" y="0"/>
                  </a:cxn>
                  <a:cxn ang="0">
                    <a:pos x="51" y="15"/>
                  </a:cxn>
                  <a:cxn ang="0">
                    <a:pos x="60" y="12"/>
                  </a:cxn>
                  <a:cxn ang="0">
                    <a:pos x="68" y="12"/>
                  </a:cxn>
                  <a:cxn ang="0">
                    <a:pos x="89" y="25"/>
                  </a:cxn>
                  <a:cxn ang="0">
                    <a:pos x="71" y="25"/>
                  </a:cxn>
                  <a:cxn ang="0">
                    <a:pos x="91" y="35"/>
                  </a:cxn>
                  <a:cxn ang="0">
                    <a:pos x="88" y="38"/>
                  </a:cxn>
                  <a:cxn ang="0">
                    <a:pos x="95" y="40"/>
                  </a:cxn>
                  <a:cxn ang="0">
                    <a:pos x="125" y="45"/>
                  </a:cxn>
                  <a:cxn ang="0">
                    <a:pos x="181" y="34"/>
                  </a:cxn>
                  <a:cxn ang="0">
                    <a:pos x="216" y="46"/>
                  </a:cxn>
                  <a:cxn ang="0">
                    <a:pos x="211" y="47"/>
                  </a:cxn>
                  <a:cxn ang="0">
                    <a:pos x="215" y="45"/>
                  </a:cxn>
                </a:cxnLst>
                <a:rect l="0" t="0" r="r" b="b"/>
                <a:pathLst>
                  <a:path w="216" h="68">
                    <a:moveTo>
                      <a:pt x="215" y="45"/>
                    </a:moveTo>
                    <a:cubicBezTo>
                      <a:pt x="213" y="46"/>
                      <a:pt x="211" y="48"/>
                      <a:pt x="210" y="51"/>
                    </a:cubicBezTo>
                    <a:cubicBezTo>
                      <a:pt x="213" y="52"/>
                      <a:pt x="216" y="52"/>
                      <a:pt x="216" y="52"/>
                    </a:cubicBezTo>
                    <a:cubicBezTo>
                      <a:pt x="215" y="67"/>
                      <a:pt x="195" y="67"/>
                      <a:pt x="179" y="67"/>
                    </a:cubicBezTo>
                    <a:cubicBezTo>
                      <a:pt x="174" y="67"/>
                      <a:pt x="171" y="64"/>
                      <a:pt x="170" y="60"/>
                    </a:cubicBezTo>
                    <a:cubicBezTo>
                      <a:pt x="164" y="61"/>
                      <a:pt x="163" y="64"/>
                      <a:pt x="159" y="66"/>
                    </a:cubicBezTo>
                    <a:cubicBezTo>
                      <a:pt x="124" y="66"/>
                      <a:pt x="124" y="66"/>
                      <a:pt x="124" y="66"/>
                    </a:cubicBezTo>
                    <a:cubicBezTo>
                      <a:pt x="115" y="68"/>
                      <a:pt x="101" y="67"/>
                      <a:pt x="102" y="60"/>
                    </a:cubicBezTo>
                    <a:cubicBezTo>
                      <a:pt x="97" y="60"/>
                      <a:pt x="97" y="60"/>
                      <a:pt x="97" y="60"/>
                    </a:cubicBezTo>
                    <a:cubicBezTo>
                      <a:pt x="95" y="62"/>
                      <a:pt x="88" y="67"/>
                      <a:pt x="84" y="67"/>
                    </a:cubicBezTo>
                    <a:cubicBezTo>
                      <a:pt x="75" y="67"/>
                      <a:pt x="53" y="56"/>
                      <a:pt x="53" y="47"/>
                    </a:cubicBezTo>
                    <a:cubicBezTo>
                      <a:pt x="53" y="44"/>
                      <a:pt x="56" y="41"/>
                      <a:pt x="58" y="40"/>
                    </a:cubicBezTo>
                    <a:cubicBezTo>
                      <a:pt x="50" y="32"/>
                      <a:pt x="48" y="25"/>
                      <a:pt x="40" y="18"/>
                    </a:cubicBezTo>
                    <a:cubicBezTo>
                      <a:pt x="38" y="20"/>
                      <a:pt x="35" y="22"/>
                      <a:pt x="32" y="22"/>
                    </a:cubicBezTo>
                    <a:cubicBezTo>
                      <a:pt x="27" y="22"/>
                      <a:pt x="0" y="11"/>
                      <a:pt x="0" y="7"/>
                    </a:cubicBezTo>
                    <a:cubicBezTo>
                      <a:pt x="0" y="0"/>
                      <a:pt x="8" y="0"/>
                      <a:pt x="13" y="0"/>
                    </a:cubicBezTo>
                    <a:cubicBezTo>
                      <a:pt x="33" y="0"/>
                      <a:pt x="36" y="15"/>
                      <a:pt x="51" y="15"/>
                    </a:cubicBezTo>
                    <a:cubicBezTo>
                      <a:pt x="56" y="15"/>
                      <a:pt x="58" y="15"/>
                      <a:pt x="60" y="12"/>
                    </a:cubicBezTo>
                    <a:cubicBezTo>
                      <a:pt x="63" y="12"/>
                      <a:pt x="68" y="12"/>
                      <a:pt x="68" y="12"/>
                    </a:cubicBezTo>
                    <a:cubicBezTo>
                      <a:pt x="65" y="22"/>
                      <a:pt x="85" y="19"/>
                      <a:pt x="89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4" y="37"/>
                      <a:pt x="85" y="30"/>
                      <a:pt x="91" y="35"/>
                    </a:cubicBezTo>
                    <a:cubicBezTo>
                      <a:pt x="90" y="36"/>
                      <a:pt x="88" y="36"/>
                      <a:pt x="88" y="38"/>
                    </a:cubicBezTo>
                    <a:cubicBezTo>
                      <a:pt x="88" y="44"/>
                      <a:pt x="93" y="41"/>
                      <a:pt x="95" y="40"/>
                    </a:cubicBezTo>
                    <a:cubicBezTo>
                      <a:pt x="106" y="42"/>
                      <a:pt x="114" y="45"/>
                      <a:pt x="125" y="45"/>
                    </a:cubicBezTo>
                    <a:cubicBezTo>
                      <a:pt x="150" y="45"/>
                      <a:pt x="158" y="34"/>
                      <a:pt x="181" y="34"/>
                    </a:cubicBezTo>
                    <a:cubicBezTo>
                      <a:pt x="198" y="34"/>
                      <a:pt x="210" y="35"/>
                      <a:pt x="216" y="46"/>
                    </a:cubicBezTo>
                    <a:cubicBezTo>
                      <a:pt x="215" y="47"/>
                      <a:pt x="213" y="47"/>
                      <a:pt x="211" y="47"/>
                    </a:cubicBezTo>
                    <a:lnTo>
                      <a:pt x="215" y="45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5" name="Freeform 72"/>
              <p:cNvSpPr/>
              <p:nvPr/>
            </p:nvSpPr>
            <p:spPr bwMode="auto">
              <a:xfrm>
                <a:off x="2768600" y="1271588"/>
                <a:ext cx="49213" cy="38100"/>
              </a:xfrm>
              <a:custGeom>
                <a:avLst/>
                <a:gdLst/>
                <a:ahLst/>
                <a:cxnLst>
                  <a:cxn ang="0">
                    <a:pos x="6" y="10"/>
                  </a:cxn>
                  <a:cxn ang="0">
                    <a:pos x="19" y="0"/>
                  </a:cxn>
                  <a:cxn ang="0">
                    <a:pos x="37" y="15"/>
                  </a:cxn>
                  <a:cxn ang="0">
                    <a:pos x="29" y="29"/>
                  </a:cxn>
                  <a:cxn ang="0">
                    <a:pos x="0" y="17"/>
                  </a:cxn>
                  <a:cxn ang="0">
                    <a:pos x="6" y="10"/>
                  </a:cxn>
                </a:cxnLst>
                <a:rect l="0" t="0" r="r" b="b"/>
                <a:pathLst>
                  <a:path w="37" h="29">
                    <a:moveTo>
                      <a:pt x="6" y="10"/>
                    </a:moveTo>
                    <a:cubicBezTo>
                      <a:pt x="10" y="10"/>
                      <a:pt x="9" y="0"/>
                      <a:pt x="19" y="0"/>
                    </a:cubicBezTo>
                    <a:cubicBezTo>
                      <a:pt x="27" y="0"/>
                      <a:pt x="37" y="9"/>
                      <a:pt x="37" y="15"/>
                    </a:cubicBezTo>
                    <a:cubicBezTo>
                      <a:pt x="37" y="22"/>
                      <a:pt x="35" y="29"/>
                      <a:pt x="29" y="29"/>
                    </a:cubicBezTo>
                    <a:cubicBezTo>
                      <a:pt x="25" y="29"/>
                      <a:pt x="0" y="17"/>
                      <a:pt x="0" y="17"/>
                    </a:cubicBezTo>
                    <a:cubicBezTo>
                      <a:pt x="0" y="13"/>
                      <a:pt x="5" y="10"/>
                      <a:pt x="6" y="1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6" name="Freeform 73"/>
              <p:cNvSpPr/>
              <p:nvPr/>
            </p:nvSpPr>
            <p:spPr bwMode="auto">
              <a:xfrm>
                <a:off x="2774950" y="1198563"/>
                <a:ext cx="46038" cy="12700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35" y="0"/>
                  </a:cxn>
                  <a:cxn ang="0">
                    <a:pos x="35" y="6"/>
                  </a:cxn>
                  <a:cxn ang="0">
                    <a:pos x="28" y="10"/>
                  </a:cxn>
                  <a:cxn ang="0">
                    <a:pos x="0" y="5"/>
                  </a:cxn>
                  <a:cxn ang="0">
                    <a:pos x="29" y="0"/>
                  </a:cxn>
                </a:cxnLst>
                <a:rect l="0" t="0" r="r" b="b"/>
                <a:pathLst>
                  <a:path w="35" h="10">
                    <a:moveTo>
                      <a:pt x="29" y="0"/>
                    </a:moveTo>
                    <a:cubicBezTo>
                      <a:pt x="34" y="0"/>
                      <a:pt x="30" y="1"/>
                      <a:pt x="35" y="0"/>
                    </a:cubicBezTo>
                    <a:cubicBezTo>
                      <a:pt x="35" y="3"/>
                      <a:pt x="35" y="5"/>
                      <a:pt x="35" y="6"/>
                    </a:cubicBezTo>
                    <a:cubicBezTo>
                      <a:pt x="35" y="8"/>
                      <a:pt x="32" y="10"/>
                      <a:pt x="28" y="10"/>
                    </a:cubicBezTo>
                    <a:cubicBezTo>
                      <a:pt x="26" y="10"/>
                      <a:pt x="0" y="5"/>
                      <a:pt x="0" y="5"/>
                    </a:cubicBezTo>
                    <a:cubicBezTo>
                      <a:pt x="5" y="1"/>
                      <a:pt x="21" y="0"/>
                      <a:pt x="29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7" name="Freeform 74"/>
              <p:cNvSpPr/>
              <p:nvPr/>
            </p:nvSpPr>
            <p:spPr bwMode="auto">
              <a:xfrm>
                <a:off x="2740025" y="1154113"/>
                <a:ext cx="53975" cy="44450"/>
              </a:xfrm>
              <a:custGeom>
                <a:avLst/>
                <a:gdLst/>
                <a:ahLst/>
                <a:cxnLst>
                  <a:cxn ang="0">
                    <a:pos x="10" y="28"/>
                  </a:cxn>
                  <a:cxn ang="0">
                    <a:pos x="14" y="23"/>
                  </a:cxn>
                  <a:cxn ang="0">
                    <a:pos x="0" y="7"/>
                  </a:cxn>
                  <a:cxn ang="0">
                    <a:pos x="10" y="0"/>
                  </a:cxn>
                  <a:cxn ang="0">
                    <a:pos x="25" y="7"/>
                  </a:cxn>
                  <a:cxn ang="0">
                    <a:pos x="41" y="17"/>
                  </a:cxn>
                  <a:cxn ang="0">
                    <a:pos x="41" y="28"/>
                  </a:cxn>
                  <a:cxn ang="0">
                    <a:pos x="10" y="28"/>
                  </a:cxn>
                </a:cxnLst>
                <a:rect l="0" t="0" r="r" b="b"/>
                <a:pathLst>
                  <a:path w="41" h="33">
                    <a:moveTo>
                      <a:pt x="10" y="28"/>
                    </a:moveTo>
                    <a:cubicBezTo>
                      <a:pt x="10" y="26"/>
                      <a:pt x="13" y="24"/>
                      <a:pt x="14" y="23"/>
                    </a:cubicBezTo>
                    <a:cubicBezTo>
                      <a:pt x="9" y="18"/>
                      <a:pt x="0" y="15"/>
                      <a:pt x="0" y="7"/>
                    </a:cubicBezTo>
                    <a:cubicBezTo>
                      <a:pt x="0" y="2"/>
                      <a:pt x="6" y="0"/>
                      <a:pt x="10" y="0"/>
                    </a:cubicBezTo>
                    <a:cubicBezTo>
                      <a:pt x="11" y="4"/>
                      <a:pt x="21" y="7"/>
                      <a:pt x="25" y="7"/>
                    </a:cubicBezTo>
                    <a:cubicBezTo>
                      <a:pt x="25" y="17"/>
                      <a:pt x="41" y="7"/>
                      <a:pt x="41" y="17"/>
                    </a:cubicBezTo>
                    <a:cubicBezTo>
                      <a:pt x="41" y="20"/>
                      <a:pt x="39" y="23"/>
                      <a:pt x="41" y="28"/>
                    </a:cubicBezTo>
                    <a:cubicBezTo>
                      <a:pt x="25" y="31"/>
                      <a:pt x="10" y="33"/>
                      <a:pt x="10" y="2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8" name="Freeform 75"/>
              <p:cNvSpPr/>
              <p:nvPr/>
            </p:nvSpPr>
            <p:spPr bwMode="auto">
              <a:xfrm>
                <a:off x="2719388" y="1114425"/>
                <a:ext cx="20638" cy="12700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16" y="9"/>
                  </a:cxn>
                  <a:cxn ang="0">
                    <a:pos x="8" y="9"/>
                  </a:cxn>
                  <a:cxn ang="0">
                    <a:pos x="0" y="0"/>
                  </a:cxn>
                  <a:cxn ang="0">
                    <a:pos x="16" y="0"/>
                  </a:cxn>
                </a:cxnLst>
                <a:rect l="0" t="0" r="r" b="b"/>
                <a:pathLst>
                  <a:path w="16" h="9">
                    <a:moveTo>
                      <a:pt x="16" y="0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6" y="7"/>
                      <a:pt x="0" y="6"/>
                      <a:pt x="0" y="0"/>
                    </a:cubicBezTo>
                    <a:cubicBezTo>
                      <a:pt x="6" y="0"/>
                      <a:pt x="13" y="0"/>
                      <a:pt x="16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9" name="Freeform 76"/>
              <p:cNvSpPr/>
              <p:nvPr/>
            </p:nvSpPr>
            <p:spPr bwMode="auto">
              <a:xfrm>
                <a:off x="2776538" y="1062038"/>
                <a:ext cx="184150" cy="123825"/>
              </a:xfrm>
              <a:custGeom>
                <a:avLst/>
                <a:gdLst/>
                <a:ahLst/>
                <a:cxnLst>
                  <a:cxn ang="0">
                    <a:pos x="92" y="37"/>
                  </a:cxn>
                  <a:cxn ang="0">
                    <a:pos x="97" y="37"/>
                  </a:cxn>
                  <a:cxn ang="0">
                    <a:pos x="97" y="32"/>
                  </a:cxn>
                  <a:cxn ang="0">
                    <a:pos x="95" y="28"/>
                  </a:cxn>
                  <a:cxn ang="0">
                    <a:pos x="100" y="28"/>
                  </a:cxn>
                  <a:cxn ang="0">
                    <a:pos x="105" y="36"/>
                  </a:cxn>
                  <a:cxn ang="0">
                    <a:pos x="111" y="43"/>
                  </a:cxn>
                  <a:cxn ang="0">
                    <a:pos x="108" y="49"/>
                  </a:cxn>
                  <a:cxn ang="0">
                    <a:pos x="115" y="49"/>
                  </a:cxn>
                  <a:cxn ang="0">
                    <a:pos x="137" y="55"/>
                  </a:cxn>
                  <a:cxn ang="0">
                    <a:pos x="136" y="61"/>
                  </a:cxn>
                  <a:cxn ang="0">
                    <a:pos x="126" y="64"/>
                  </a:cxn>
                  <a:cxn ang="0">
                    <a:pos x="105" y="78"/>
                  </a:cxn>
                  <a:cxn ang="0">
                    <a:pos x="98" y="69"/>
                  </a:cxn>
                  <a:cxn ang="0">
                    <a:pos x="93" y="76"/>
                  </a:cxn>
                  <a:cxn ang="0">
                    <a:pos x="99" y="84"/>
                  </a:cxn>
                  <a:cxn ang="0">
                    <a:pos x="91" y="84"/>
                  </a:cxn>
                  <a:cxn ang="0">
                    <a:pos x="91" y="90"/>
                  </a:cxn>
                  <a:cxn ang="0">
                    <a:pos x="75" y="82"/>
                  </a:cxn>
                  <a:cxn ang="0">
                    <a:pos x="64" y="92"/>
                  </a:cxn>
                  <a:cxn ang="0">
                    <a:pos x="47" y="84"/>
                  </a:cxn>
                  <a:cxn ang="0">
                    <a:pos x="53" y="81"/>
                  </a:cxn>
                  <a:cxn ang="0">
                    <a:pos x="33" y="70"/>
                  </a:cxn>
                  <a:cxn ang="0">
                    <a:pos x="66" y="61"/>
                  </a:cxn>
                  <a:cxn ang="0">
                    <a:pos x="48" y="58"/>
                  </a:cxn>
                  <a:cxn ang="0">
                    <a:pos x="35" y="61"/>
                  </a:cxn>
                  <a:cxn ang="0">
                    <a:pos x="29" y="56"/>
                  </a:cxn>
                  <a:cxn ang="0">
                    <a:pos x="19" y="59"/>
                  </a:cxn>
                  <a:cxn ang="0">
                    <a:pos x="16" y="55"/>
                  </a:cxn>
                  <a:cxn ang="0">
                    <a:pos x="26" y="49"/>
                  </a:cxn>
                  <a:cxn ang="0">
                    <a:pos x="0" y="35"/>
                  </a:cxn>
                  <a:cxn ang="0">
                    <a:pos x="7" y="35"/>
                  </a:cxn>
                  <a:cxn ang="0">
                    <a:pos x="20" y="39"/>
                  </a:cxn>
                  <a:cxn ang="0">
                    <a:pos x="24" y="36"/>
                  </a:cxn>
                  <a:cxn ang="0">
                    <a:pos x="5" y="26"/>
                  </a:cxn>
                  <a:cxn ang="0">
                    <a:pos x="15" y="22"/>
                  </a:cxn>
                  <a:cxn ang="0">
                    <a:pos x="27" y="25"/>
                  </a:cxn>
                  <a:cxn ang="0">
                    <a:pos x="32" y="20"/>
                  </a:cxn>
                  <a:cxn ang="0">
                    <a:pos x="19" y="20"/>
                  </a:cxn>
                  <a:cxn ang="0">
                    <a:pos x="14" y="13"/>
                  </a:cxn>
                  <a:cxn ang="0">
                    <a:pos x="30" y="9"/>
                  </a:cxn>
                  <a:cxn ang="0">
                    <a:pos x="38" y="9"/>
                  </a:cxn>
                  <a:cxn ang="0">
                    <a:pos x="25" y="0"/>
                  </a:cxn>
                  <a:cxn ang="0">
                    <a:pos x="53" y="5"/>
                  </a:cxn>
                  <a:cxn ang="0">
                    <a:pos x="67" y="24"/>
                  </a:cxn>
                  <a:cxn ang="0">
                    <a:pos x="84" y="25"/>
                  </a:cxn>
                  <a:cxn ang="0">
                    <a:pos x="92" y="37"/>
                  </a:cxn>
                </a:cxnLst>
                <a:rect l="0" t="0" r="r" b="b"/>
                <a:pathLst>
                  <a:path w="138" h="92">
                    <a:moveTo>
                      <a:pt x="92" y="37"/>
                    </a:moveTo>
                    <a:cubicBezTo>
                      <a:pt x="97" y="37"/>
                      <a:pt x="97" y="37"/>
                      <a:pt x="97" y="37"/>
                    </a:cubicBezTo>
                    <a:cubicBezTo>
                      <a:pt x="97" y="32"/>
                      <a:pt x="97" y="32"/>
                      <a:pt x="97" y="32"/>
                    </a:cubicBezTo>
                    <a:cubicBezTo>
                      <a:pt x="95" y="28"/>
                      <a:pt x="95" y="28"/>
                      <a:pt x="95" y="28"/>
                    </a:cubicBezTo>
                    <a:cubicBezTo>
                      <a:pt x="97" y="28"/>
                      <a:pt x="98" y="28"/>
                      <a:pt x="100" y="28"/>
                    </a:cubicBezTo>
                    <a:cubicBezTo>
                      <a:pt x="106" y="28"/>
                      <a:pt x="105" y="31"/>
                      <a:pt x="105" y="36"/>
                    </a:cubicBezTo>
                    <a:cubicBezTo>
                      <a:pt x="105" y="39"/>
                      <a:pt x="111" y="39"/>
                      <a:pt x="111" y="43"/>
                    </a:cubicBezTo>
                    <a:cubicBezTo>
                      <a:pt x="111" y="46"/>
                      <a:pt x="108" y="46"/>
                      <a:pt x="108" y="49"/>
                    </a:cubicBezTo>
                    <a:cubicBezTo>
                      <a:pt x="108" y="53"/>
                      <a:pt x="114" y="49"/>
                      <a:pt x="115" y="49"/>
                    </a:cubicBezTo>
                    <a:cubicBezTo>
                      <a:pt x="120" y="49"/>
                      <a:pt x="131" y="54"/>
                      <a:pt x="137" y="55"/>
                    </a:cubicBezTo>
                    <a:cubicBezTo>
                      <a:pt x="137" y="58"/>
                      <a:pt x="138" y="60"/>
                      <a:pt x="136" y="61"/>
                    </a:cubicBezTo>
                    <a:cubicBezTo>
                      <a:pt x="135" y="64"/>
                      <a:pt x="130" y="63"/>
                      <a:pt x="126" y="64"/>
                    </a:cubicBezTo>
                    <a:cubicBezTo>
                      <a:pt x="117" y="65"/>
                      <a:pt x="111" y="78"/>
                      <a:pt x="105" y="78"/>
                    </a:cubicBezTo>
                    <a:cubicBezTo>
                      <a:pt x="100" y="78"/>
                      <a:pt x="100" y="74"/>
                      <a:pt x="98" y="69"/>
                    </a:cubicBezTo>
                    <a:cubicBezTo>
                      <a:pt x="96" y="71"/>
                      <a:pt x="95" y="73"/>
                      <a:pt x="93" y="76"/>
                    </a:cubicBezTo>
                    <a:cubicBezTo>
                      <a:pt x="96" y="80"/>
                      <a:pt x="97" y="81"/>
                      <a:pt x="99" y="84"/>
                    </a:cubicBezTo>
                    <a:cubicBezTo>
                      <a:pt x="91" y="84"/>
                      <a:pt x="91" y="84"/>
                      <a:pt x="91" y="84"/>
                    </a:cubicBezTo>
                    <a:cubicBezTo>
                      <a:pt x="91" y="90"/>
                      <a:pt x="91" y="90"/>
                      <a:pt x="91" y="90"/>
                    </a:cubicBezTo>
                    <a:cubicBezTo>
                      <a:pt x="87" y="91"/>
                      <a:pt x="79" y="85"/>
                      <a:pt x="75" y="82"/>
                    </a:cubicBezTo>
                    <a:cubicBezTo>
                      <a:pt x="75" y="90"/>
                      <a:pt x="71" y="92"/>
                      <a:pt x="64" y="92"/>
                    </a:cubicBezTo>
                    <a:cubicBezTo>
                      <a:pt x="57" y="92"/>
                      <a:pt x="48" y="91"/>
                      <a:pt x="47" y="84"/>
                    </a:cubicBezTo>
                    <a:cubicBezTo>
                      <a:pt x="50" y="84"/>
                      <a:pt x="51" y="83"/>
                      <a:pt x="53" y="81"/>
                    </a:cubicBezTo>
                    <a:cubicBezTo>
                      <a:pt x="45" y="81"/>
                      <a:pt x="33" y="77"/>
                      <a:pt x="33" y="70"/>
                    </a:cubicBezTo>
                    <a:cubicBezTo>
                      <a:pt x="33" y="62"/>
                      <a:pt x="60" y="63"/>
                      <a:pt x="66" y="61"/>
                    </a:cubicBezTo>
                    <a:cubicBezTo>
                      <a:pt x="60" y="60"/>
                      <a:pt x="55" y="58"/>
                      <a:pt x="48" y="58"/>
                    </a:cubicBezTo>
                    <a:cubicBezTo>
                      <a:pt x="41" y="58"/>
                      <a:pt x="40" y="61"/>
                      <a:pt x="35" y="61"/>
                    </a:cubicBezTo>
                    <a:cubicBezTo>
                      <a:pt x="30" y="61"/>
                      <a:pt x="30" y="58"/>
                      <a:pt x="29" y="56"/>
                    </a:cubicBezTo>
                    <a:cubicBezTo>
                      <a:pt x="24" y="58"/>
                      <a:pt x="23" y="59"/>
                      <a:pt x="19" y="59"/>
                    </a:cubicBezTo>
                    <a:cubicBezTo>
                      <a:pt x="16" y="59"/>
                      <a:pt x="16" y="58"/>
                      <a:pt x="16" y="55"/>
                    </a:cubicBezTo>
                    <a:cubicBezTo>
                      <a:pt x="20" y="53"/>
                      <a:pt x="23" y="53"/>
                      <a:pt x="26" y="49"/>
                    </a:cubicBezTo>
                    <a:cubicBezTo>
                      <a:pt x="11" y="49"/>
                      <a:pt x="2" y="48"/>
                      <a:pt x="0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9" y="37"/>
                      <a:pt x="16" y="39"/>
                      <a:pt x="20" y="39"/>
                    </a:cubicBezTo>
                    <a:cubicBezTo>
                      <a:pt x="22" y="39"/>
                      <a:pt x="24" y="36"/>
                      <a:pt x="24" y="36"/>
                    </a:cubicBezTo>
                    <a:cubicBezTo>
                      <a:pt x="19" y="34"/>
                      <a:pt x="5" y="31"/>
                      <a:pt x="5" y="26"/>
                    </a:cubicBezTo>
                    <a:cubicBezTo>
                      <a:pt x="5" y="21"/>
                      <a:pt x="11" y="22"/>
                      <a:pt x="15" y="22"/>
                    </a:cubicBezTo>
                    <a:cubicBezTo>
                      <a:pt x="21" y="22"/>
                      <a:pt x="23" y="25"/>
                      <a:pt x="27" y="25"/>
                    </a:cubicBezTo>
                    <a:cubicBezTo>
                      <a:pt x="30" y="25"/>
                      <a:pt x="30" y="22"/>
                      <a:pt x="32" y="20"/>
                    </a:cubicBezTo>
                    <a:cubicBezTo>
                      <a:pt x="27" y="18"/>
                      <a:pt x="22" y="20"/>
                      <a:pt x="19" y="20"/>
                    </a:cubicBezTo>
                    <a:cubicBezTo>
                      <a:pt x="18" y="20"/>
                      <a:pt x="14" y="14"/>
                      <a:pt x="14" y="13"/>
                    </a:cubicBezTo>
                    <a:cubicBezTo>
                      <a:pt x="19" y="10"/>
                      <a:pt x="23" y="8"/>
                      <a:pt x="30" y="9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33" y="7"/>
                      <a:pt x="25" y="6"/>
                      <a:pt x="25" y="0"/>
                    </a:cubicBezTo>
                    <a:cubicBezTo>
                      <a:pt x="36" y="1"/>
                      <a:pt x="45" y="2"/>
                      <a:pt x="53" y="5"/>
                    </a:cubicBezTo>
                    <a:cubicBezTo>
                      <a:pt x="61" y="9"/>
                      <a:pt x="60" y="21"/>
                      <a:pt x="67" y="24"/>
                    </a:cubicBezTo>
                    <a:cubicBezTo>
                      <a:pt x="73" y="27"/>
                      <a:pt x="78" y="22"/>
                      <a:pt x="84" y="25"/>
                    </a:cubicBezTo>
                    <a:cubicBezTo>
                      <a:pt x="91" y="28"/>
                      <a:pt x="88" y="33"/>
                      <a:pt x="92" y="3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0" name="Freeform 77"/>
              <p:cNvSpPr/>
              <p:nvPr/>
            </p:nvSpPr>
            <p:spPr bwMode="auto">
              <a:xfrm>
                <a:off x="2925763" y="1574800"/>
                <a:ext cx="117475" cy="74613"/>
              </a:xfrm>
              <a:custGeom>
                <a:avLst/>
                <a:gdLst/>
                <a:ahLst/>
                <a:cxnLst>
                  <a:cxn ang="0">
                    <a:pos x="6" y="39"/>
                  </a:cxn>
                  <a:cxn ang="0">
                    <a:pos x="11" y="33"/>
                  </a:cxn>
                  <a:cxn ang="0">
                    <a:pos x="11" y="27"/>
                  </a:cxn>
                  <a:cxn ang="0">
                    <a:pos x="25" y="0"/>
                  </a:cxn>
                  <a:cxn ang="0">
                    <a:pos x="32" y="13"/>
                  </a:cxn>
                  <a:cxn ang="0">
                    <a:pos x="36" y="9"/>
                  </a:cxn>
                  <a:cxn ang="0">
                    <a:pos x="67" y="27"/>
                  </a:cxn>
                  <a:cxn ang="0">
                    <a:pos x="70" y="35"/>
                  </a:cxn>
                  <a:cxn ang="0">
                    <a:pos x="89" y="43"/>
                  </a:cxn>
                  <a:cxn ang="0">
                    <a:pos x="75" y="48"/>
                  </a:cxn>
                  <a:cxn ang="0">
                    <a:pos x="63" y="48"/>
                  </a:cxn>
                  <a:cxn ang="0">
                    <a:pos x="46" y="37"/>
                  </a:cxn>
                  <a:cxn ang="0">
                    <a:pos x="25" y="53"/>
                  </a:cxn>
                  <a:cxn ang="0">
                    <a:pos x="22" y="57"/>
                  </a:cxn>
                  <a:cxn ang="0">
                    <a:pos x="19" y="48"/>
                  </a:cxn>
                  <a:cxn ang="0">
                    <a:pos x="0" y="48"/>
                  </a:cxn>
                  <a:cxn ang="0">
                    <a:pos x="6" y="39"/>
                  </a:cxn>
                </a:cxnLst>
                <a:rect l="0" t="0" r="r" b="b"/>
                <a:pathLst>
                  <a:path w="89" h="57">
                    <a:moveTo>
                      <a:pt x="6" y="39"/>
                    </a:moveTo>
                    <a:cubicBezTo>
                      <a:pt x="9" y="37"/>
                      <a:pt x="11" y="36"/>
                      <a:pt x="11" y="33"/>
                    </a:cubicBezTo>
                    <a:cubicBezTo>
                      <a:pt x="11" y="29"/>
                      <a:pt x="11" y="31"/>
                      <a:pt x="11" y="27"/>
                    </a:cubicBezTo>
                    <a:cubicBezTo>
                      <a:pt x="11" y="19"/>
                      <a:pt x="13" y="2"/>
                      <a:pt x="25" y="0"/>
                    </a:cubicBezTo>
                    <a:cubicBezTo>
                      <a:pt x="28" y="7"/>
                      <a:pt x="30" y="8"/>
                      <a:pt x="32" y="13"/>
                    </a:cubicBezTo>
                    <a:cubicBezTo>
                      <a:pt x="33" y="11"/>
                      <a:pt x="35" y="10"/>
                      <a:pt x="36" y="9"/>
                    </a:cubicBezTo>
                    <a:cubicBezTo>
                      <a:pt x="45" y="21"/>
                      <a:pt x="59" y="16"/>
                      <a:pt x="67" y="27"/>
                    </a:cubicBezTo>
                    <a:cubicBezTo>
                      <a:pt x="69" y="30"/>
                      <a:pt x="68" y="33"/>
                      <a:pt x="70" y="35"/>
                    </a:cubicBezTo>
                    <a:cubicBezTo>
                      <a:pt x="77" y="40"/>
                      <a:pt x="85" y="38"/>
                      <a:pt x="89" y="43"/>
                    </a:cubicBezTo>
                    <a:cubicBezTo>
                      <a:pt x="84" y="46"/>
                      <a:pt x="80" y="48"/>
                      <a:pt x="75" y="48"/>
                    </a:cubicBezTo>
                    <a:cubicBezTo>
                      <a:pt x="69" y="48"/>
                      <a:pt x="67" y="48"/>
                      <a:pt x="63" y="48"/>
                    </a:cubicBezTo>
                    <a:cubicBezTo>
                      <a:pt x="63" y="48"/>
                      <a:pt x="49" y="38"/>
                      <a:pt x="46" y="37"/>
                    </a:cubicBezTo>
                    <a:cubicBezTo>
                      <a:pt x="46" y="47"/>
                      <a:pt x="31" y="56"/>
                      <a:pt x="25" y="53"/>
                    </a:cubicBezTo>
                    <a:cubicBezTo>
                      <a:pt x="24" y="55"/>
                      <a:pt x="24" y="57"/>
                      <a:pt x="22" y="57"/>
                    </a:cubicBezTo>
                    <a:cubicBezTo>
                      <a:pt x="16" y="57"/>
                      <a:pt x="18" y="52"/>
                      <a:pt x="19" y="48"/>
                    </a:cubicBezTo>
                    <a:cubicBezTo>
                      <a:pt x="12" y="46"/>
                      <a:pt x="3" y="48"/>
                      <a:pt x="0" y="48"/>
                    </a:cubicBezTo>
                    <a:cubicBezTo>
                      <a:pt x="0" y="40"/>
                      <a:pt x="5" y="41"/>
                      <a:pt x="6" y="3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1" name="Freeform 78"/>
              <p:cNvSpPr/>
              <p:nvPr/>
            </p:nvSpPr>
            <p:spPr bwMode="auto">
              <a:xfrm>
                <a:off x="3094038" y="1500188"/>
                <a:ext cx="36513" cy="36513"/>
              </a:xfrm>
              <a:custGeom>
                <a:avLst/>
                <a:gdLst/>
                <a:ahLst/>
                <a:cxnLst>
                  <a:cxn ang="0">
                    <a:pos x="27" y="18"/>
                  </a:cxn>
                  <a:cxn ang="0">
                    <a:pos x="11" y="28"/>
                  </a:cxn>
                  <a:cxn ang="0">
                    <a:pos x="0" y="18"/>
                  </a:cxn>
                  <a:cxn ang="0">
                    <a:pos x="27" y="18"/>
                  </a:cxn>
                </a:cxnLst>
                <a:rect l="0" t="0" r="r" b="b"/>
                <a:pathLst>
                  <a:path w="27" h="28">
                    <a:moveTo>
                      <a:pt x="27" y="18"/>
                    </a:moveTo>
                    <a:cubicBezTo>
                      <a:pt x="27" y="24"/>
                      <a:pt x="16" y="28"/>
                      <a:pt x="11" y="28"/>
                    </a:cubicBezTo>
                    <a:cubicBezTo>
                      <a:pt x="4" y="28"/>
                      <a:pt x="0" y="23"/>
                      <a:pt x="0" y="18"/>
                    </a:cubicBezTo>
                    <a:cubicBezTo>
                      <a:pt x="0" y="0"/>
                      <a:pt x="27" y="3"/>
                      <a:pt x="27" y="1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2" name="Freeform 79"/>
              <p:cNvSpPr/>
              <p:nvPr/>
            </p:nvSpPr>
            <p:spPr bwMode="auto">
              <a:xfrm>
                <a:off x="2984500" y="1652588"/>
                <a:ext cx="30163" cy="23813"/>
              </a:xfrm>
              <a:custGeom>
                <a:avLst/>
                <a:gdLst/>
                <a:ahLst/>
                <a:cxnLst>
                  <a:cxn ang="0">
                    <a:pos x="10" y="1"/>
                  </a:cxn>
                  <a:cxn ang="0">
                    <a:pos x="22" y="3"/>
                  </a:cxn>
                  <a:cxn ang="0">
                    <a:pos x="0" y="18"/>
                  </a:cxn>
                  <a:cxn ang="0">
                    <a:pos x="0" y="12"/>
                  </a:cxn>
                  <a:cxn ang="0">
                    <a:pos x="10" y="1"/>
                  </a:cxn>
                </a:cxnLst>
                <a:rect l="0" t="0" r="r" b="b"/>
                <a:pathLst>
                  <a:path w="22" h="18">
                    <a:moveTo>
                      <a:pt x="10" y="1"/>
                    </a:moveTo>
                    <a:cubicBezTo>
                      <a:pt x="19" y="0"/>
                      <a:pt x="17" y="0"/>
                      <a:pt x="22" y="3"/>
                    </a:cubicBezTo>
                    <a:cubicBezTo>
                      <a:pt x="18" y="8"/>
                      <a:pt x="7" y="17"/>
                      <a:pt x="0" y="1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4" y="7"/>
                      <a:pt x="9" y="4"/>
                      <a:pt x="10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3" name="Freeform 80"/>
              <p:cNvSpPr/>
              <p:nvPr/>
            </p:nvSpPr>
            <p:spPr bwMode="auto">
              <a:xfrm>
                <a:off x="3032125" y="1336675"/>
                <a:ext cx="79375" cy="33338"/>
              </a:xfrm>
              <a:custGeom>
                <a:avLst/>
                <a:gdLst/>
                <a:ahLst/>
                <a:cxnLst>
                  <a:cxn ang="0">
                    <a:pos x="22" y="25"/>
                  </a:cxn>
                  <a:cxn ang="0">
                    <a:pos x="9" y="16"/>
                  </a:cxn>
                  <a:cxn ang="0">
                    <a:pos x="0" y="6"/>
                  </a:cxn>
                  <a:cxn ang="0">
                    <a:pos x="8" y="0"/>
                  </a:cxn>
                  <a:cxn ang="0">
                    <a:pos x="30" y="3"/>
                  </a:cxn>
                  <a:cxn ang="0">
                    <a:pos x="60" y="17"/>
                  </a:cxn>
                  <a:cxn ang="0">
                    <a:pos x="52" y="24"/>
                  </a:cxn>
                  <a:cxn ang="0">
                    <a:pos x="39" y="21"/>
                  </a:cxn>
                  <a:cxn ang="0">
                    <a:pos x="22" y="25"/>
                  </a:cxn>
                </a:cxnLst>
                <a:rect l="0" t="0" r="r" b="b"/>
                <a:pathLst>
                  <a:path w="60" h="25">
                    <a:moveTo>
                      <a:pt x="22" y="25"/>
                    </a:moveTo>
                    <a:cubicBezTo>
                      <a:pt x="14" y="25"/>
                      <a:pt x="6" y="23"/>
                      <a:pt x="9" y="16"/>
                    </a:cubicBezTo>
                    <a:cubicBezTo>
                      <a:pt x="5" y="13"/>
                      <a:pt x="0" y="11"/>
                      <a:pt x="0" y="6"/>
                    </a:cubicBezTo>
                    <a:cubicBezTo>
                      <a:pt x="0" y="2"/>
                      <a:pt x="4" y="0"/>
                      <a:pt x="8" y="0"/>
                    </a:cubicBezTo>
                    <a:cubicBezTo>
                      <a:pt x="18" y="0"/>
                      <a:pt x="21" y="3"/>
                      <a:pt x="30" y="3"/>
                    </a:cubicBezTo>
                    <a:cubicBezTo>
                      <a:pt x="42" y="3"/>
                      <a:pt x="52" y="13"/>
                      <a:pt x="60" y="17"/>
                    </a:cubicBezTo>
                    <a:cubicBezTo>
                      <a:pt x="59" y="21"/>
                      <a:pt x="56" y="24"/>
                      <a:pt x="52" y="24"/>
                    </a:cubicBezTo>
                    <a:cubicBezTo>
                      <a:pt x="46" y="24"/>
                      <a:pt x="44" y="21"/>
                      <a:pt x="39" y="21"/>
                    </a:cubicBezTo>
                    <a:cubicBezTo>
                      <a:pt x="34" y="21"/>
                      <a:pt x="30" y="25"/>
                      <a:pt x="22" y="2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4" name="Freeform 81"/>
              <p:cNvSpPr/>
              <p:nvPr/>
            </p:nvSpPr>
            <p:spPr bwMode="auto">
              <a:xfrm>
                <a:off x="3040063" y="1666875"/>
                <a:ext cx="17463" cy="20638"/>
              </a:xfrm>
              <a:custGeom>
                <a:avLst/>
                <a:gdLst/>
                <a:ahLst/>
                <a:cxnLst>
                  <a:cxn ang="0">
                    <a:pos x="14" y="6"/>
                  </a:cxn>
                  <a:cxn ang="0">
                    <a:pos x="6" y="15"/>
                  </a:cxn>
                  <a:cxn ang="0">
                    <a:pos x="0" y="9"/>
                  </a:cxn>
                  <a:cxn ang="0">
                    <a:pos x="14" y="6"/>
                  </a:cxn>
                </a:cxnLst>
                <a:rect l="0" t="0" r="r" b="b"/>
                <a:pathLst>
                  <a:path w="14" h="15">
                    <a:moveTo>
                      <a:pt x="14" y="6"/>
                    </a:moveTo>
                    <a:cubicBezTo>
                      <a:pt x="12" y="9"/>
                      <a:pt x="11" y="15"/>
                      <a:pt x="6" y="15"/>
                    </a:cubicBezTo>
                    <a:cubicBezTo>
                      <a:pt x="5" y="15"/>
                      <a:pt x="0" y="9"/>
                      <a:pt x="0" y="9"/>
                    </a:cubicBezTo>
                    <a:cubicBezTo>
                      <a:pt x="0" y="1"/>
                      <a:pt x="10" y="0"/>
                      <a:pt x="14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5" name="Freeform 82"/>
              <p:cNvSpPr/>
              <p:nvPr/>
            </p:nvSpPr>
            <p:spPr bwMode="auto">
              <a:xfrm>
                <a:off x="3136900" y="1509713"/>
                <a:ext cx="19050" cy="11113"/>
              </a:xfrm>
              <a:custGeom>
                <a:avLst/>
                <a:gdLst/>
                <a:ahLst/>
                <a:cxnLst>
                  <a:cxn ang="0">
                    <a:pos x="5" y="8"/>
                  </a:cxn>
                  <a:cxn ang="0">
                    <a:pos x="0" y="4"/>
                  </a:cxn>
                  <a:cxn ang="0">
                    <a:pos x="5" y="0"/>
                  </a:cxn>
                  <a:cxn ang="0">
                    <a:pos x="14" y="7"/>
                  </a:cxn>
                  <a:cxn ang="0">
                    <a:pos x="5" y="8"/>
                  </a:cxn>
                </a:cxnLst>
                <a:rect l="0" t="0" r="r" b="b"/>
                <a:pathLst>
                  <a:path w="14" h="8">
                    <a:moveTo>
                      <a:pt x="5" y="8"/>
                    </a:moveTo>
                    <a:cubicBezTo>
                      <a:pt x="2" y="8"/>
                      <a:pt x="0" y="7"/>
                      <a:pt x="0" y="4"/>
                    </a:cubicBezTo>
                    <a:cubicBezTo>
                      <a:pt x="0" y="3"/>
                      <a:pt x="4" y="0"/>
                      <a:pt x="5" y="0"/>
                    </a:cubicBezTo>
                    <a:cubicBezTo>
                      <a:pt x="9" y="0"/>
                      <a:pt x="13" y="5"/>
                      <a:pt x="14" y="7"/>
                    </a:cubicBezTo>
                    <a:cubicBezTo>
                      <a:pt x="8" y="8"/>
                      <a:pt x="10" y="8"/>
                      <a:pt x="5" y="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6" name="Freeform 83"/>
              <p:cNvSpPr/>
              <p:nvPr/>
            </p:nvSpPr>
            <p:spPr bwMode="auto">
              <a:xfrm>
                <a:off x="3052763" y="1476375"/>
                <a:ext cx="20638" cy="12700"/>
              </a:xfrm>
              <a:custGeom>
                <a:avLst/>
                <a:gdLst/>
                <a:ahLst/>
                <a:cxnLst>
                  <a:cxn ang="0">
                    <a:pos x="5" y="10"/>
                  </a:cxn>
                  <a:cxn ang="0">
                    <a:pos x="15" y="0"/>
                  </a:cxn>
                  <a:cxn ang="0">
                    <a:pos x="5" y="10"/>
                  </a:cxn>
                </a:cxnLst>
                <a:rect l="0" t="0" r="r" b="b"/>
                <a:pathLst>
                  <a:path w="15" h="10">
                    <a:moveTo>
                      <a:pt x="5" y="10"/>
                    </a:moveTo>
                    <a:cubicBezTo>
                      <a:pt x="0" y="10"/>
                      <a:pt x="10" y="0"/>
                      <a:pt x="15" y="0"/>
                    </a:cubicBezTo>
                    <a:cubicBezTo>
                      <a:pt x="14" y="6"/>
                      <a:pt x="10" y="10"/>
                      <a:pt x="5" y="1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7" name="Freeform 84"/>
              <p:cNvSpPr/>
              <p:nvPr/>
            </p:nvSpPr>
            <p:spPr bwMode="auto">
              <a:xfrm>
                <a:off x="2876550" y="1335088"/>
                <a:ext cx="482600" cy="347663"/>
              </a:xfrm>
              <a:custGeom>
                <a:avLst/>
                <a:gdLst/>
                <a:ahLst/>
                <a:cxnLst>
                  <a:cxn ang="0">
                    <a:pos x="333" y="196"/>
                  </a:cxn>
                  <a:cxn ang="0">
                    <a:pos x="281" y="171"/>
                  </a:cxn>
                  <a:cxn ang="0">
                    <a:pos x="289" y="177"/>
                  </a:cxn>
                  <a:cxn ang="0">
                    <a:pos x="283" y="184"/>
                  </a:cxn>
                  <a:cxn ang="0">
                    <a:pos x="298" y="201"/>
                  </a:cxn>
                  <a:cxn ang="0">
                    <a:pos x="318" y="206"/>
                  </a:cxn>
                  <a:cxn ang="0">
                    <a:pos x="326" y="225"/>
                  </a:cxn>
                  <a:cxn ang="0">
                    <a:pos x="278" y="225"/>
                  </a:cxn>
                  <a:cxn ang="0">
                    <a:pos x="304" y="256"/>
                  </a:cxn>
                  <a:cxn ang="0">
                    <a:pos x="295" y="256"/>
                  </a:cxn>
                  <a:cxn ang="0">
                    <a:pos x="233" y="226"/>
                  </a:cxn>
                  <a:cxn ang="0">
                    <a:pos x="190" y="210"/>
                  </a:cxn>
                  <a:cxn ang="0">
                    <a:pos x="169" y="214"/>
                  </a:cxn>
                  <a:cxn ang="0">
                    <a:pos x="168" y="189"/>
                  </a:cxn>
                  <a:cxn ang="0">
                    <a:pos x="207" y="183"/>
                  </a:cxn>
                  <a:cxn ang="0">
                    <a:pos x="210" y="167"/>
                  </a:cxn>
                  <a:cxn ang="0">
                    <a:pos x="186" y="115"/>
                  </a:cxn>
                  <a:cxn ang="0">
                    <a:pos x="168" y="115"/>
                  </a:cxn>
                  <a:cxn ang="0">
                    <a:pos x="146" y="85"/>
                  </a:cxn>
                  <a:cxn ang="0">
                    <a:pos x="122" y="91"/>
                  </a:cxn>
                  <a:cxn ang="0">
                    <a:pos x="41" y="82"/>
                  </a:cxn>
                  <a:cxn ang="0">
                    <a:pos x="11" y="69"/>
                  </a:cxn>
                  <a:cxn ang="0">
                    <a:pos x="30" y="65"/>
                  </a:cxn>
                  <a:cxn ang="0">
                    <a:pos x="0" y="48"/>
                  </a:cxn>
                  <a:cxn ang="0">
                    <a:pos x="11" y="16"/>
                  </a:cxn>
                  <a:cxn ang="0">
                    <a:pos x="61" y="4"/>
                  </a:cxn>
                  <a:cxn ang="0">
                    <a:pos x="46" y="32"/>
                  </a:cxn>
                  <a:cxn ang="0">
                    <a:pos x="50" y="47"/>
                  </a:cxn>
                  <a:cxn ang="0">
                    <a:pos x="55" y="26"/>
                  </a:cxn>
                  <a:cxn ang="0">
                    <a:pos x="120" y="29"/>
                  </a:cxn>
                  <a:cxn ang="0">
                    <a:pos x="128" y="34"/>
                  </a:cxn>
                  <a:cxn ang="0">
                    <a:pos x="156" y="27"/>
                  </a:cxn>
                  <a:cxn ang="0">
                    <a:pos x="217" y="56"/>
                  </a:cxn>
                  <a:cxn ang="0">
                    <a:pos x="242" y="65"/>
                  </a:cxn>
                  <a:cxn ang="0">
                    <a:pos x="273" y="85"/>
                  </a:cxn>
                  <a:cxn ang="0">
                    <a:pos x="293" y="95"/>
                  </a:cxn>
                  <a:cxn ang="0">
                    <a:pos x="291" y="102"/>
                  </a:cxn>
                  <a:cxn ang="0">
                    <a:pos x="283" y="116"/>
                  </a:cxn>
                  <a:cxn ang="0">
                    <a:pos x="317" y="135"/>
                  </a:cxn>
                  <a:cxn ang="0">
                    <a:pos x="342" y="153"/>
                  </a:cxn>
                  <a:cxn ang="0">
                    <a:pos x="362" y="165"/>
                  </a:cxn>
                  <a:cxn ang="0">
                    <a:pos x="349" y="178"/>
                  </a:cxn>
                </a:cxnLst>
                <a:rect l="0" t="0" r="r" b="b"/>
                <a:pathLst>
                  <a:path w="362" h="261">
                    <a:moveTo>
                      <a:pt x="339" y="184"/>
                    </a:moveTo>
                    <a:cubicBezTo>
                      <a:pt x="339" y="189"/>
                      <a:pt x="338" y="196"/>
                      <a:pt x="333" y="196"/>
                    </a:cubicBezTo>
                    <a:cubicBezTo>
                      <a:pt x="311" y="196"/>
                      <a:pt x="311" y="166"/>
                      <a:pt x="289" y="166"/>
                    </a:cubicBezTo>
                    <a:cubicBezTo>
                      <a:pt x="287" y="166"/>
                      <a:pt x="281" y="171"/>
                      <a:pt x="281" y="171"/>
                    </a:cubicBezTo>
                    <a:cubicBezTo>
                      <a:pt x="284" y="173"/>
                      <a:pt x="285" y="173"/>
                      <a:pt x="289" y="172"/>
                    </a:cubicBezTo>
                    <a:cubicBezTo>
                      <a:pt x="289" y="177"/>
                      <a:pt x="289" y="177"/>
                      <a:pt x="289" y="177"/>
                    </a:cubicBezTo>
                    <a:cubicBezTo>
                      <a:pt x="287" y="178"/>
                      <a:pt x="284" y="178"/>
                      <a:pt x="283" y="177"/>
                    </a:cubicBezTo>
                    <a:cubicBezTo>
                      <a:pt x="283" y="184"/>
                      <a:pt x="283" y="184"/>
                      <a:pt x="283" y="184"/>
                    </a:cubicBezTo>
                    <a:cubicBezTo>
                      <a:pt x="288" y="184"/>
                      <a:pt x="288" y="184"/>
                      <a:pt x="288" y="184"/>
                    </a:cubicBezTo>
                    <a:cubicBezTo>
                      <a:pt x="289" y="189"/>
                      <a:pt x="295" y="199"/>
                      <a:pt x="298" y="201"/>
                    </a:cubicBezTo>
                    <a:cubicBezTo>
                      <a:pt x="307" y="204"/>
                      <a:pt x="310" y="198"/>
                      <a:pt x="311" y="206"/>
                    </a:cubicBezTo>
                    <a:cubicBezTo>
                      <a:pt x="315" y="206"/>
                      <a:pt x="315" y="206"/>
                      <a:pt x="318" y="206"/>
                    </a:cubicBezTo>
                    <a:cubicBezTo>
                      <a:pt x="318" y="213"/>
                      <a:pt x="318" y="213"/>
                      <a:pt x="318" y="215"/>
                    </a:cubicBezTo>
                    <a:cubicBezTo>
                      <a:pt x="318" y="218"/>
                      <a:pt x="326" y="220"/>
                      <a:pt x="326" y="225"/>
                    </a:cubicBezTo>
                    <a:cubicBezTo>
                      <a:pt x="326" y="229"/>
                      <a:pt x="321" y="238"/>
                      <a:pt x="319" y="242"/>
                    </a:cubicBezTo>
                    <a:cubicBezTo>
                      <a:pt x="311" y="242"/>
                      <a:pt x="283" y="231"/>
                      <a:pt x="278" y="225"/>
                    </a:cubicBezTo>
                    <a:cubicBezTo>
                      <a:pt x="272" y="225"/>
                      <a:pt x="272" y="225"/>
                      <a:pt x="272" y="225"/>
                    </a:cubicBezTo>
                    <a:cubicBezTo>
                      <a:pt x="279" y="234"/>
                      <a:pt x="304" y="243"/>
                      <a:pt x="304" y="256"/>
                    </a:cubicBezTo>
                    <a:cubicBezTo>
                      <a:pt x="304" y="259"/>
                      <a:pt x="301" y="261"/>
                      <a:pt x="299" y="261"/>
                    </a:cubicBezTo>
                    <a:cubicBezTo>
                      <a:pt x="297" y="261"/>
                      <a:pt x="296" y="256"/>
                      <a:pt x="295" y="256"/>
                    </a:cubicBezTo>
                    <a:cubicBezTo>
                      <a:pt x="282" y="249"/>
                      <a:pt x="274" y="252"/>
                      <a:pt x="263" y="245"/>
                    </a:cubicBezTo>
                    <a:cubicBezTo>
                      <a:pt x="252" y="239"/>
                      <a:pt x="226" y="240"/>
                      <a:pt x="233" y="226"/>
                    </a:cubicBezTo>
                    <a:cubicBezTo>
                      <a:pt x="219" y="219"/>
                      <a:pt x="212" y="211"/>
                      <a:pt x="199" y="204"/>
                    </a:cubicBezTo>
                    <a:cubicBezTo>
                      <a:pt x="197" y="207"/>
                      <a:pt x="194" y="210"/>
                      <a:pt x="190" y="210"/>
                    </a:cubicBezTo>
                    <a:cubicBezTo>
                      <a:pt x="186" y="210"/>
                      <a:pt x="187" y="207"/>
                      <a:pt x="183" y="207"/>
                    </a:cubicBezTo>
                    <a:cubicBezTo>
                      <a:pt x="177" y="207"/>
                      <a:pt x="175" y="214"/>
                      <a:pt x="169" y="214"/>
                    </a:cubicBezTo>
                    <a:cubicBezTo>
                      <a:pt x="165" y="214"/>
                      <a:pt x="150" y="208"/>
                      <a:pt x="150" y="201"/>
                    </a:cubicBezTo>
                    <a:cubicBezTo>
                      <a:pt x="150" y="197"/>
                      <a:pt x="162" y="189"/>
                      <a:pt x="168" y="189"/>
                    </a:cubicBezTo>
                    <a:cubicBezTo>
                      <a:pt x="176" y="189"/>
                      <a:pt x="183" y="189"/>
                      <a:pt x="187" y="189"/>
                    </a:cubicBezTo>
                    <a:cubicBezTo>
                      <a:pt x="191" y="189"/>
                      <a:pt x="202" y="187"/>
                      <a:pt x="207" y="183"/>
                    </a:cubicBezTo>
                    <a:cubicBezTo>
                      <a:pt x="205" y="182"/>
                      <a:pt x="199" y="178"/>
                      <a:pt x="199" y="174"/>
                    </a:cubicBezTo>
                    <a:cubicBezTo>
                      <a:pt x="199" y="167"/>
                      <a:pt x="207" y="171"/>
                      <a:pt x="210" y="167"/>
                    </a:cubicBezTo>
                    <a:cubicBezTo>
                      <a:pt x="214" y="163"/>
                      <a:pt x="223" y="154"/>
                      <a:pt x="223" y="148"/>
                    </a:cubicBezTo>
                    <a:cubicBezTo>
                      <a:pt x="223" y="136"/>
                      <a:pt x="195" y="115"/>
                      <a:pt x="186" y="115"/>
                    </a:cubicBezTo>
                    <a:cubicBezTo>
                      <a:pt x="180" y="115"/>
                      <a:pt x="177" y="120"/>
                      <a:pt x="172" y="120"/>
                    </a:cubicBezTo>
                    <a:cubicBezTo>
                      <a:pt x="170" y="120"/>
                      <a:pt x="168" y="115"/>
                      <a:pt x="168" y="115"/>
                    </a:cubicBezTo>
                    <a:cubicBezTo>
                      <a:pt x="168" y="110"/>
                      <a:pt x="176" y="109"/>
                      <a:pt x="179" y="109"/>
                    </a:cubicBezTo>
                    <a:cubicBezTo>
                      <a:pt x="175" y="105"/>
                      <a:pt x="151" y="85"/>
                      <a:pt x="146" y="85"/>
                    </a:cubicBezTo>
                    <a:cubicBezTo>
                      <a:pt x="140" y="85"/>
                      <a:pt x="133" y="101"/>
                      <a:pt x="125" y="101"/>
                    </a:cubicBezTo>
                    <a:cubicBezTo>
                      <a:pt x="120" y="101"/>
                      <a:pt x="121" y="94"/>
                      <a:pt x="122" y="91"/>
                    </a:cubicBezTo>
                    <a:cubicBezTo>
                      <a:pt x="108" y="90"/>
                      <a:pt x="75" y="91"/>
                      <a:pt x="55" y="91"/>
                    </a:cubicBezTo>
                    <a:cubicBezTo>
                      <a:pt x="51" y="91"/>
                      <a:pt x="44" y="86"/>
                      <a:pt x="41" y="82"/>
                    </a:cubicBezTo>
                    <a:cubicBezTo>
                      <a:pt x="20" y="82"/>
                      <a:pt x="20" y="82"/>
                      <a:pt x="20" y="82"/>
                    </a:cubicBezTo>
                    <a:cubicBezTo>
                      <a:pt x="18" y="76"/>
                      <a:pt x="11" y="75"/>
                      <a:pt x="11" y="69"/>
                    </a:cubicBezTo>
                    <a:cubicBezTo>
                      <a:pt x="16" y="67"/>
                      <a:pt x="23" y="70"/>
                      <a:pt x="30" y="70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26" y="62"/>
                      <a:pt x="6" y="60"/>
                      <a:pt x="6" y="60"/>
                    </a:cubicBezTo>
                    <a:cubicBezTo>
                      <a:pt x="6" y="60"/>
                      <a:pt x="0" y="52"/>
                      <a:pt x="0" y="48"/>
                    </a:cubicBezTo>
                    <a:cubicBezTo>
                      <a:pt x="0" y="36"/>
                      <a:pt x="2" y="33"/>
                      <a:pt x="8" y="29"/>
                    </a:cubicBezTo>
                    <a:cubicBezTo>
                      <a:pt x="12" y="26"/>
                      <a:pt x="10" y="18"/>
                      <a:pt x="11" y="16"/>
                    </a:cubicBezTo>
                    <a:cubicBezTo>
                      <a:pt x="20" y="7"/>
                      <a:pt x="32" y="0"/>
                      <a:pt x="47" y="0"/>
                    </a:cubicBezTo>
                    <a:cubicBezTo>
                      <a:pt x="47" y="0"/>
                      <a:pt x="61" y="4"/>
                      <a:pt x="61" y="4"/>
                    </a:cubicBezTo>
                    <a:cubicBezTo>
                      <a:pt x="57" y="14"/>
                      <a:pt x="42" y="14"/>
                      <a:pt x="42" y="27"/>
                    </a:cubicBezTo>
                    <a:cubicBezTo>
                      <a:pt x="42" y="30"/>
                      <a:pt x="44" y="32"/>
                      <a:pt x="46" y="32"/>
                    </a:cubicBezTo>
                    <a:cubicBezTo>
                      <a:pt x="45" y="35"/>
                      <a:pt x="46" y="40"/>
                      <a:pt x="46" y="40"/>
                    </a:cubicBezTo>
                    <a:cubicBezTo>
                      <a:pt x="46" y="43"/>
                      <a:pt x="45" y="47"/>
                      <a:pt x="50" y="47"/>
                    </a:cubicBezTo>
                    <a:cubicBezTo>
                      <a:pt x="53" y="47"/>
                      <a:pt x="59" y="42"/>
                      <a:pt x="59" y="38"/>
                    </a:cubicBezTo>
                    <a:cubicBezTo>
                      <a:pt x="59" y="34"/>
                      <a:pt x="55" y="31"/>
                      <a:pt x="55" y="26"/>
                    </a:cubicBezTo>
                    <a:cubicBezTo>
                      <a:pt x="55" y="10"/>
                      <a:pt x="84" y="4"/>
                      <a:pt x="102" y="4"/>
                    </a:cubicBezTo>
                    <a:cubicBezTo>
                      <a:pt x="113" y="4"/>
                      <a:pt x="120" y="20"/>
                      <a:pt x="120" y="29"/>
                    </a:cubicBezTo>
                    <a:cubicBezTo>
                      <a:pt x="120" y="31"/>
                      <a:pt x="117" y="38"/>
                      <a:pt x="120" y="38"/>
                    </a:cubicBezTo>
                    <a:cubicBezTo>
                      <a:pt x="122" y="38"/>
                      <a:pt x="124" y="34"/>
                      <a:pt x="128" y="34"/>
                    </a:cubicBezTo>
                    <a:cubicBezTo>
                      <a:pt x="133" y="34"/>
                      <a:pt x="135" y="38"/>
                      <a:pt x="138" y="38"/>
                    </a:cubicBezTo>
                    <a:cubicBezTo>
                      <a:pt x="146" y="38"/>
                      <a:pt x="148" y="27"/>
                      <a:pt x="156" y="27"/>
                    </a:cubicBezTo>
                    <a:cubicBezTo>
                      <a:pt x="165" y="27"/>
                      <a:pt x="183" y="30"/>
                      <a:pt x="189" y="34"/>
                    </a:cubicBezTo>
                    <a:cubicBezTo>
                      <a:pt x="199" y="41"/>
                      <a:pt x="202" y="56"/>
                      <a:pt x="217" y="56"/>
                    </a:cubicBezTo>
                    <a:cubicBezTo>
                      <a:pt x="223" y="56"/>
                      <a:pt x="224" y="56"/>
                      <a:pt x="228" y="56"/>
                    </a:cubicBezTo>
                    <a:cubicBezTo>
                      <a:pt x="232" y="56"/>
                      <a:pt x="243" y="57"/>
                      <a:pt x="242" y="65"/>
                    </a:cubicBezTo>
                    <a:cubicBezTo>
                      <a:pt x="254" y="69"/>
                      <a:pt x="261" y="76"/>
                      <a:pt x="273" y="77"/>
                    </a:cubicBezTo>
                    <a:cubicBezTo>
                      <a:pt x="273" y="85"/>
                      <a:pt x="273" y="85"/>
                      <a:pt x="273" y="85"/>
                    </a:cubicBezTo>
                    <a:cubicBezTo>
                      <a:pt x="276" y="85"/>
                      <a:pt x="281" y="85"/>
                      <a:pt x="281" y="85"/>
                    </a:cubicBezTo>
                    <a:cubicBezTo>
                      <a:pt x="287" y="85"/>
                      <a:pt x="290" y="89"/>
                      <a:pt x="293" y="95"/>
                    </a:cubicBezTo>
                    <a:cubicBezTo>
                      <a:pt x="287" y="96"/>
                      <a:pt x="281" y="96"/>
                      <a:pt x="277" y="101"/>
                    </a:cubicBezTo>
                    <a:cubicBezTo>
                      <a:pt x="285" y="102"/>
                      <a:pt x="287" y="102"/>
                      <a:pt x="291" y="102"/>
                    </a:cubicBezTo>
                    <a:cubicBezTo>
                      <a:pt x="293" y="102"/>
                      <a:pt x="296" y="103"/>
                      <a:pt x="297" y="106"/>
                    </a:cubicBezTo>
                    <a:cubicBezTo>
                      <a:pt x="290" y="110"/>
                      <a:pt x="287" y="110"/>
                      <a:pt x="283" y="116"/>
                    </a:cubicBezTo>
                    <a:cubicBezTo>
                      <a:pt x="287" y="118"/>
                      <a:pt x="289" y="120"/>
                      <a:pt x="295" y="120"/>
                    </a:cubicBezTo>
                    <a:cubicBezTo>
                      <a:pt x="296" y="130"/>
                      <a:pt x="308" y="134"/>
                      <a:pt x="317" y="135"/>
                    </a:cubicBezTo>
                    <a:cubicBezTo>
                      <a:pt x="318" y="143"/>
                      <a:pt x="320" y="151"/>
                      <a:pt x="327" y="151"/>
                    </a:cubicBezTo>
                    <a:cubicBezTo>
                      <a:pt x="337" y="151"/>
                      <a:pt x="339" y="145"/>
                      <a:pt x="342" y="153"/>
                    </a:cubicBezTo>
                    <a:cubicBezTo>
                      <a:pt x="344" y="155"/>
                      <a:pt x="348" y="155"/>
                      <a:pt x="350" y="155"/>
                    </a:cubicBezTo>
                    <a:cubicBezTo>
                      <a:pt x="359" y="155"/>
                      <a:pt x="362" y="158"/>
                      <a:pt x="362" y="165"/>
                    </a:cubicBezTo>
                    <a:cubicBezTo>
                      <a:pt x="362" y="171"/>
                      <a:pt x="355" y="173"/>
                      <a:pt x="349" y="173"/>
                    </a:cubicBezTo>
                    <a:cubicBezTo>
                      <a:pt x="349" y="178"/>
                      <a:pt x="349" y="176"/>
                      <a:pt x="349" y="178"/>
                    </a:cubicBezTo>
                    <a:cubicBezTo>
                      <a:pt x="349" y="180"/>
                      <a:pt x="348" y="184"/>
                      <a:pt x="339" y="18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8" name="Freeform 85"/>
              <p:cNvSpPr/>
              <p:nvPr/>
            </p:nvSpPr>
            <p:spPr bwMode="auto">
              <a:xfrm>
                <a:off x="3073400" y="1635125"/>
                <a:ext cx="14288" cy="12700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0" y="6"/>
                  </a:cxn>
                  <a:cxn ang="0">
                    <a:pos x="10" y="6"/>
                  </a:cxn>
                </a:cxnLst>
                <a:rect l="0" t="0" r="r" b="b"/>
                <a:pathLst>
                  <a:path w="10" h="9">
                    <a:moveTo>
                      <a:pt x="10" y="6"/>
                    </a:moveTo>
                    <a:cubicBezTo>
                      <a:pt x="6" y="9"/>
                      <a:pt x="5" y="9"/>
                      <a:pt x="0" y="6"/>
                    </a:cubicBezTo>
                    <a:cubicBezTo>
                      <a:pt x="5" y="0"/>
                      <a:pt x="5" y="3"/>
                      <a:pt x="10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9" name="Freeform 86"/>
              <p:cNvSpPr/>
              <p:nvPr/>
            </p:nvSpPr>
            <p:spPr bwMode="auto">
              <a:xfrm>
                <a:off x="2974975" y="1568450"/>
                <a:ext cx="12700" cy="12700"/>
              </a:xfrm>
              <a:custGeom>
                <a:avLst/>
                <a:gdLst/>
                <a:ahLst/>
                <a:cxnLst>
                  <a:cxn ang="0">
                    <a:pos x="1" y="2"/>
                  </a:cxn>
                  <a:cxn ang="0">
                    <a:pos x="9" y="9"/>
                  </a:cxn>
                  <a:cxn ang="0">
                    <a:pos x="1" y="2"/>
                  </a:cxn>
                </a:cxnLst>
                <a:rect l="0" t="0" r="r" b="b"/>
                <a:pathLst>
                  <a:path w="9" h="9">
                    <a:moveTo>
                      <a:pt x="1" y="2"/>
                    </a:moveTo>
                    <a:cubicBezTo>
                      <a:pt x="6" y="0"/>
                      <a:pt x="6" y="5"/>
                      <a:pt x="9" y="9"/>
                    </a:cubicBezTo>
                    <a:cubicBezTo>
                      <a:pt x="4" y="9"/>
                      <a:pt x="0" y="5"/>
                      <a:pt x="1" y="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0" name="Freeform 87"/>
              <p:cNvSpPr/>
              <p:nvPr/>
            </p:nvSpPr>
            <p:spPr bwMode="auto">
              <a:xfrm>
                <a:off x="2847975" y="985838"/>
                <a:ext cx="514350" cy="269875"/>
              </a:xfrm>
              <a:custGeom>
                <a:avLst/>
                <a:gdLst/>
                <a:ahLst/>
                <a:cxnLst>
                  <a:cxn ang="0">
                    <a:pos x="307" y="16"/>
                  </a:cxn>
                  <a:cxn ang="0">
                    <a:pos x="350" y="9"/>
                  </a:cxn>
                  <a:cxn ang="0">
                    <a:pos x="386" y="28"/>
                  </a:cxn>
                  <a:cxn ang="0">
                    <a:pos x="313" y="51"/>
                  </a:cxn>
                  <a:cxn ang="0">
                    <a:pos x="295" y="74"/>
                  </a:cxn>
                  <a:cxn ang="0">
                    <a:pos x="231" y="108"/>
                  </a:cxn>
                  <a:cxn ang="0">
                    <a:pos x="216" y="118"/>
                  </a:cxn>
                  <a:cxn ang="0">
                    <a:pos x="216" y="137"/>
                  </a:cxn>
                  <a:cxn ang="0">
                    <a:pos x="174" y="157"/>
                  </a:cxn>
                  <a:cxn ang="0">
                    <a:pos x="158" y="184"/>
                  </a:cxn>
                  <a:cxn ang="0">
                    <a:pos x="176" y="188"/>
                  </a:cxn>
                  <a:cxn ang="0">
                    <a:pos x="126" y="197"/>
                  </a:cxn>
                  <a:cxn ang="0">
                    <a:pos x="80" y="201"/>
                  </a:cxn>
                  <a:cxn ang="0">
                    <a:pos x="33" y="197"/>
                  </a:cxn>
                  <a:cxn ang="0">
                    <a:pos x="60" y="176"/>
                  </a:cxn>
                  <a:cxn ang="0">
                    <a:pos x="57" y="158"/>
                  </a:cxn>
                  <a:cxn ang="0">
                    <a:pos x="92" y="170"/>
                  </a:cxn>
                  <a:cxn ang="0">
                    <a:pos x="66" y="148"/>
                  </a:cxn>
                  <a:cxn ang="0">
                    <a:pos x="55" y="151"/>
                  </a:cxn>
                  <a:cxn ang="0">
                    <a:pos x="68" y="131"/>
                  </a:cxn>
                  <a:cxn ang="0">
                    <a:pos x="62" y="97"/>
                  </a:cxn>
                  <a:cxn ang="0">
                    <a:pos x="67" y="89"/>
                  </a:cxn>
                  <a:cxn ang="0">
                    <a:pos x="97" y="90"/>
                  </a:cxn>
                  <a:cxn ang="0">
                    <a:pos x="108" y="91"/>
                  </a:cxn>
                  <a:cxn ang="0">
                    <a:pos x="133" y="86"/>
                  </a:cxn>
                  <a:cxn ang="0">
                    <a:pos x="147" y="74"/>
                  </a:cxn>
                  <a:cxn ang="0">
                    <a:pos x="99" y="81"/>
                  </a:cxn>
                  <a:cxn ang="0">
                    <a:pos x="72" y="76"/>
                  </a:cxn>
                  <a:cxn ang="0">
                    <a:pos x="57" y="81"/>
                  </a:cxn>
                  <a:cxn ang="0">
                    <a:pos x="44" y="67"/>
                  </a:cxn>
                  <a:cxn ang="0">
                    <a:pos x="51" y="53"/>
                  </a:cxn>
                  <a:cxn ang="0">
                    <a:pos x="25" y="60"/>
                  </a:cxn>
                  <a:cxn ang="0">
                    <a:pos x="29" y="49"/>
                  </a:cxn>
                  <a:cxn ang="0">
                    <a:pos x="9" y="52"/>
                  </a:cxn>
                  <a:cxn ang="0">
                    <a:pos x="44" y="36"/>
                  </a:cxn>
                  <a:cxn ang="0">
                    <a:pos x="57" y="32"/>
                  </a:cxn>
                  <a:cxn ang="0">
                    <a:pos x="104" y="32"/>
                  </a:cxn>
                  <a:cxn ang="0">
                    <a:pos x="135" y="11"/>
                  </a:cxn>
                  <a:cxn ang="0">
                    <a:pos x="196" y="6"/>
                  </a:cxn>
                  <a:cxn ang="0">
                    <a:pos x="218" y="8"/>
                  </a:cxn>
                  <a:cxn ang="0">
                    <a:pos x="245" y="3"/>
                  </a:cxn>
                  <a:cxn ang="0">
                    <a:pos x="315" y="11"/>
                  </a:cxn>
                </a:cxnLst>
                <a:rect l="0" t="0" r="r" b="b"/>
                <a:pathLst>
                  <a:path w="386" h="203">
                    <a:moveTo>
                      <a:pt x="315" y="11"/>
                    </a:moveTo>
                    <a:cubicBezTo>
                      <a:pt x="312" y="14"/>
                      <a:pt x="310" y="15"/>
                      <a:pt x="307" y="16"/>
                    </a:cubicBezTo>
                    <a:cubicBezTo>
                      <a:pt x="342" y="6"/>
                      <a:pt x="342" y="6"/>
                      <a:pt x="342" y="6"/>
                    </a:cubicBezTo>
                    <a:cubicBezTo>
                      <a:pt x="345" y="7"/>
                      <a:pt x="347" y="8"/>
                      <a:pt x="350" y="9"/>
                    </a:cubicBezTo>
                    <a:cubicBezTo>
                      <a:pt x="355" y="11"/>
                      <a:pt x="355" y="14"/>
                      <a:pt x="358" y="17"/>
                    </a:cubicBezTo>
                    <a:cubicBezTo>
                      <a:pt x="363" y="22"/>
                      <a:pt x="386" y="20"/>
                      <a:pt x="386" y="28"/>
                    </a:cubicBezTo>
                    <a:cubicBezTo>
                      <a:pt x="386" y="33"/>
                      <a:pt x="378" y="32"/>
                      <a:pt x="375" y="34"/>
                    </a:cubicBezTo>
                    <a:cubicBezTo>
                      <a:pt x="358" y="48"/>
                      <a:pt x="336" y="40"/>
                      <a:pt x="313" y="51"/>
                    </a:cubicBezTo>
                    <a:cubicBezTo>
                      <a:pt x="317" y="56"/>
                      <a:pt x="335" y="52"/>
                      <a:pt x="346" y="52"/>
                    </a:cubicBezTo>
                    <a:cubicBezTo>
                      <a:pt x="336" y="63"/>
                      <a:pt x="311" y="69"/>
                      <a:pt x="295" y="74"/>
                    </a:cubicBezTo>
                    <a:cubicBezTo>
                      <a:pt x="277" y="80"/>
                      <a:pt x="267" y="97"/>
                      <a:pt x="254" y="107"/>
                    </a:cubicBezTo>
                    <a:cubicBezTo>
                      <a:pt x="248" y="112"/>
                      <a:pt x="238" y="106"/>
                      <a:pt x="231" y="108"/>
                    </a:cubicBezTo>
                    <a:cubicBezTo>
                      <a:pt x="221" y="112"/>
                      <a:pt x="210" y="112"/>
                      <a:pt x="203" y="118"/>
                    </a:cubicBezTo>
                    <a:cubicBezTo>
                      <a:pt x="216" y="118"/>
                      <a:pt x="216" y="118"/>
                      <a:pt x="216" y="118"/>
                    </a:cubicBezTo>
                    <a:cubicBezTo>
                      <a:pt x="217" y="128"/>
                      <a:pt x="211" y="127"/>
                      <a:pt x="203" y="126"/>
                    </a:cubicBezTo>
                    <a:cubicBezTo>
                      <a:pt x="208" y="129"/>
                      <a:pt x="213" y="131"/>
                      <a:pt x="216" y="137"/>
                    </a:cubicBezTo>
                    <a:cubicBezTo>
                      <a:pt x="206" y="141"/>
                      <a:pt x="203" y="152"/>
                      <a:pt x="196" y="157"/>
                    </a:cubicBezTo>
                    <a:cubicBezTo>
                      <a:pt x="177" y="157"/>
                      <a:pt x="177" y="157"/>
                      <a:pt x="174" y="157"/>
                    </a:cubicBezTo>
                    <a:cubicBezTo>
                      <a:pt x="175" y="160"/>
                      <a:pt x="177" y="161"/>
                      <a:pt x="177" y="164"/>
                    </a:cubicBezTo>
                    <a:cubicBezTo>
                      <a:pt x="177" y="178"/>
                      <a:pt x="158" y="169"/>
                      <a:pt x="158" y="184"/>
                    </a:cubicBezTo>
                    <a:cubicBezTo>
                      <a:pt x="165" y="184"/>
                      <a:pt x="166" y="184"/>
                      <a:pt x="169" y="184"/>
                    </a:cubicBezTo>
                    <a:cubicBezTo>
                      <a:pt x="171" y="184"/>
                      <a:pt x="176" y="184"/>
                      <a:pt x="176" y="188"/>
                    </a:cubicBezTo>
                    <a:cubicBezTo>
                      <a:pt x="176" y="195"/>
                      <a:pt x="151" y="203"/>
                      <a:pt x="141" y="203"/>
                    </a:cubicBezTo>
                    <a:cubicBezTo>
                      <a:pt x="131" y="203"/>
                      <a:pt x="135" y="197"/>
                      <a:pt x="126" y="197"/>
                    </a:cubicBezTo>
                    <a:cubicBezTo>
                      <a:pt x="113" y="197"/>
                      <a:pt x="104" y="197"/>
                      <a:pt x="93" y="197"/>
                    </a:cubicBezTo>
                    <a:cubicBezTo>
                      <a:pt x="89" y="197"/>
                      <a:pt x="86" y="201"/>
                      <a:pt x="80" y="201"/>
                    </a:cubicBezTo>
                    <a:cubicBezTo>
                      <a:pt x="65" y="201"/>
                      <a:pt x="53" y="197"/>
                      <a:pt x="38" y="192"/>
                    </a:cubicBezTo>
                    <a:cubicBezTo>
                      <a:pt x="37" y="194"/>
                      <a:pt x="35" y="197"/>
                      <a:pt x="33" y="197"/>
                    </a:cubicBezTo>
                    <a:cubicBezTo>
                      <a:pt x="29" y="197"/>
                      <a:pt x="28" y="194"/>
                      <a:pt x="28" y="193"/>
                    </a:cubicBezTo>
                    <a:cubicBezTo>
                      <a:pt x="28" y="176"/>
                      <a:pt x="51" y="182"/>
                      <a:pt x="60" y="176"/>
                    </a:cubicBezTo>
                    <a:cubicBezTo>
                      <a:pt x="55" y="172"/>
                      <a:pt x="46" y="170"/>
                      <a:pt x="46" y="162"/>
                    </a:cubicBezTo>
                    <a:cubicBezTo>
                      <a:pt x="46" y="156"/>
                      <a:pt x="52" y="158"/>
                      <a:pt x="57" y="158"/>
                    </a:cubicBezTo>
                    <a:cubicBezTo>
                      <a:pt x="71" y="158"/>
                      <a:pt x="76" y="165"/>
                      <a:pt x="84" y="170"/>
                    </a:cubicBezTo>
                    <a:cubicBezTo>
                      <a:pt x="92" y="170"/>
                      <a:pt x="92" y="170"/>
                      <a:pt x="92" y="170"/>
                    </a:cubicBezTo>
                    <a:cubicBezTo>
                      <a:pt x="86" y="164"/>
                      <a:pt x="72" y="159"/>
                      <a:pt x="72" y="148"/>
                    </a:cubicBezTo>
                    <a:cubicBezTo>
                      <a:pt x="66" y="148"/>
                      <a:pt x="66" y="148"/>
                      <a:pt x="66" y="148"/>
                    </a:cubicBezTo>
                    <a:cubicBezTo>
                      <a:pt x="63" y="149"/>
                      <a:pt x="63" y="149"/>
                      <a:pt x="61" y="151"/>
                    </a:cubicBezTo>
                    <a:cubicBezTo>
                      <a:pt x="55" y="151"/>
                      <a:pt x="55" y="151"/>
                      <a:pt x="55" y="151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8" y="138"/>
                      <a:pt x="61" y="134"/>
                      <a:pt x="68" y="131"/>
                    </a:cubicBezTo>
                    <a:cubicBezTo>
                      <a:pt x="79" y="128"/>
                      <a:pt x="92" y="132"/>
                      <a:pt x="92" y="119"/>
                    </a:cubicBezTo>
                    <a:cubicBezTo>
                      <a:pt x="92" y="105"/>
                      <a:pt x="62" y="105"/>
                      <a:pt x="62" y="97"/>
                    </a:cubicBezTo>
                    <a:cubicBezTo>
                      <a:pt x="62" y="93"/>
                      <a:pt x="69" y="94"/>
                      <a:pt x="73" y="94"/>
                    </a:cubicBezTo>
                    <a:cubicBezTo>
                      <a:pt x="68" y="94"/>
                      <a:pt x="67" y="92"/>
                      <a:pt x="67" y="89"/>
                    </a:cubicBezTo>
                    <a:cubicBezTo>
                      <a:pt x="69" y="88"/>
                      <a:pt x="71" y="89"/>
                      <a:pt x="73" y="89"/>
                    </a:cubicBezTo>
                    <a:cubicBezTo>
                      <a:pt x="78" y="89"/>
                      <a:pt x="88" y="87"/>
                      <a:pt x="97" y="90"/>
                    </a:cubicBezTo>
                    <a:cubicBezTo>
                      <a:pt x="108" y="93"/>
                      <a:pt x="112" y="106"/>
                      <a:pt x="124" y="104"/>
                    </a:cubicBezTo>
                    <a:cubicBezTo>
                      <a:pt x="122" y="102"/>
                      <a:pt x="108" y="93"/>
                      <a:pt x="108" y="91"/>
                    </a:cubicBezTo>
                    <a:cubicBezTo>
                      <a:pt x="108" y="89"/>
                      <a:pt x="110" y="88"/>
                      <a:pt x="111" y="86"/>
                    </a:cubicBezTo>
                    <a:cubicBezTo>
                      <a:pt x="133" y="86"/>
                      <a:pt x="133" y="86"/>
                      <a:pt x="133" y="86"/>
                    </a:cubicBezTo>
                    <a:cubicBezTo>
                      <a:pt x="141" y="83"/>
                      <a:pt x="149" y="81"/>
                      <a:pt x="154" y="74"/>
                    </a:cubicBezTo>
                    <a:cubicBezTo>
                      <a:pt x="147" y="74"/>
                      <a:pt x="147" y="74"/>
                      <a:pt x="147" y="74"/>
                    </a:cubicBezTo>
                    <a:cubicBezTo>
                      <a:pt x="138" y="81"/>
                      <a:pt x="128" y="84"/>
                      <a:pt x="114" y="84"/>
                    </a:cubicBezTo>
                    <a:cubicBezTo>
                      <a:pt x="106" y="84"/>
                      <a:pt x="103" y="81"/>
                      <a:pt x="99" y="81"/>
                    </a:cubicBezTo>
                    <a:cubicBezTo>
                      <a:pt x="95" y="81"/>
                      <a:pt x="93" y="85"/>
                      <a:pt x="90" y="85"/>
                    </a:cubicBezTo>
                    <a:cubicBezTo>
                      <a:pt x="81" y="85"/>
                      <a:pt x="70" y="82"/>
                      <a:pt x="72" y="76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3" y="78"/>
                      <a:pt x="61" y="81"/>
                      <a:pt x="57" y="81"/>
                    </a:cubicBezTo>
                    <a:cubicBezTo>
                      <a:pt x="48" y="81"/>
                      <a:pt x="36" y="75"/>
                      <a:pt x="33" y="71"/>
                    </a:cubicBezTo>
                    <a:cubicBezTo>
                      <a:pt x="36" y="69"/>
                      <a:pt x="39" y="67"/>
                      <a:pt x="44" y="67"/>
                    </a:cubicBezTo>
                    <a:cubicBezTo>
                      <a:pt x="36" y="67"/>
                      <a:pt x="27" y="66"/>
                      <a:pt x="24" y="67"/>
                    </a:cubicBezTo>
                    <a:cubicBezTo>
                      <a:pt x="29" y="55"/>
                      <a:pt x="40" y="56"/>
                      <a:pt x="51" y="53"/>
                    </a:cubicBezTo>
                    <a:cubicBezTo>
                      <a:pt x="47" y="52"/>
                      <a:pt x="46" y="52"/>
                      <a:pt x="42" y="52"/>
                    </a:cubicBezTo>
                    <a:cubicBezTo>
                      <a:pt x="33" y="52"/>
                      <a:pt x="33" y="60"/>
                      <a:pt x="25" y="60"/>
                    </a:cubicBezTo>
                    <a:cubicBezTo>
                      <a:pt x="22" y="60"/>
                      <a:pt x="18" y="57"/>
                      <a:pt x="17" y="56"/>
                    </a:cubicBezTo>
                    <a:cubicBezTo>
                      <a:pt x="21" y="52"/>
                      <a:pt x="24" y="51"/>
                      <a:pt x="29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3" y="50"/>
                      <a:pt x="11" y="51"/>
                      <a:pt x="9" y="52"/>
                    </a:cubicBezTo>
                    <a:cubicBezTo>
                      <a:pt x="7" y="52"/>
                      <a:pt x="2" y="52"/>
                      <a:pt x="0" y="52"/>
                    </a:cubicBezTo>
                    <a:cubicBezTo>
                      <a:pt x="2" y="41"/>
                      <a:pt x="31" y="36"/>
                      <a:pt x="44" y="36"/>
                    </a:cubicBezTo>
                    <a:cubicBezTo>
                      <a:pt x="49" y="36"/>
                      <a:pt x="52" y="36"/>
                      <a:pt x="53" y="36"/>
                    </a:cubicBezTo>
                    <a:cubicBezTo>
                      <a:pt x="55" y="36"/>
                      <a:pt x="57" y="34"/>
                      <a:pt x="57" y="32"/>
                    </a:cubicBezTo>
                    <a:cubicBezTo>
                      <a:pt x="71" y="32"/>
                      <a:pt x="65" y="22"/>
                      <a:pt x="74" y="22"/>
                    </a:cubicBezTo>
                    <a:cubicBezTo>
                      <a:pt x="83" y="22"/>
                      <a:pt x="100" y="31"/>
                      <a:pt x="104" y="32"/>
                    </a:cubicBezTo>
                    <a:cubicBezTo>
                      <a:pt x="108" y="22"/>
                      <a:pt x="113" y="12"/>
                      <a:pt x="126" y="12"/>
                    </a:cubicBezTo>
                    <a:cubicBezTo>
                      <a:pt x="134" y="12"/>
                      <a:pt x="129" y="16"/>
                      <a:pt x="135" y="11"/>
                    </a:cubicBezTo>
                    <a:cubicBezTo>
                      <a:pt x="137" y="7"/>
                      <a:pt x="141" y="6"/>
                      <a:pt x="145" y="6"/>
                    </a:cubicBezTo>
                    <a:cubicBezTo>
                      <a:pt x="168" y="6"/>
                      <a:pt x="173" y="6"/>
                      <a:pt x="196" y="6"/>
                    </a:cubicBezTo>
                    <a:cubicBezTo>
                      <a:pt x="197" y="4"/>
                      <a:pt x="199" y="3"/>
                      <a:pt x="201" y="3"/>
                    </a:cubicBezTo>
                    <a:cubicBezTo>
                      <a:pt x="209" y="3"/>
                      <a:pt x="211" y="8"/>
                      <a:pt x="218" y="8"/>
                    </a:cubicBezTo>
                    <a:cubicBezTo>
                      <a:pt x="224" y="8"/>
                      <a:pt x="226" y="0"/>
                      <a:pt x="232" y="0"/>
                    </a:cubicBezTo>
                    <a:cubicBezTo>
                      <a:pt x="239" y="0"/>
                      <a:pt x="241" y="3"/>
                      <a:pt x="245" y="3"/>
                    </a:cubicBezTo>
                    <a:cubicBezTo>
                      <a:pt x="250" y="3"/>
                      <a:pt x="253" y="3"/>
                      <a:pt x="258" y="3"/>
                    </a:cubicBezTo>
                    <a:cubicBezTo>
                      <a:pt x="268" y="3"/>
                      <a:pt x="306" y="2"/>
                      <a:pt x="315" y="1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1" name="Freeform 88"/>
              <p:cNvSpPr/>
              <p:nvPr/>
            </p:nvSpPr>
            <p:spPr bwMode="auto">
              <a:xfrm>
                <a:off x="3170238" y="960438"/>
                <a:ext cx="1006475" cy="765175"/>
              </a:xfrm>
              <a:custGeom>
                <a:avLst/>
                <a:gdLst/>
                <a:ahLst/>
                <a:cxnLst>
                  <a:cxn ang="0">
                    <a:pos x="280" y="372"/>
                  </a:cxn>
                  <a:cxn ang="0">
                    <a:pos x="267" y="360"/>
                  </a:cxn>
                  <a:cxn ang="0">
                    <a:pos x="228" y="336"/>
                  </a:cxn>
                  <a:cxn ang="0">
                    <a:pos x="215" y="302"/>
                  </a:cxn>
                  <a:cxn ang="0">
                    <a:pos x="109" y="219"/>
                  </a:cxn>
                  <a:cxn ang="0">
                    <a:pos x="73" y="223"/>
                  </a:cxn>
                  <a:cxn ang="0">
                    <a:pos x="43" y="217"/>
                  </a:cxn>
                  <a:cxn ang="0">
                    <a:pos x="19" y="202"/>
                  </a:cxn>
                  <a:cxn ang="0">
                    <a:pos x="51" y="190"/>
                  </a:cxn>
                  <a:cxn ang="0">
                    <a:pos x="64" y="180"/>
                  </a:cxn>
                  <a:cxn ang="0">
                    <a:pos x="0" y="166"/>
                  </a:cxn>
                  <a:cxn ang="0">
                    <a:pos x="84" y="141"/>
                  </a:cxn>
                  <a:cxn ang="0">
                    <a:pos x="72" y="102"/>
                  </a:cxn>
                  <a:cxn ang="0">
                    <a:pos x="144" y="59"/>
                  </a:cxn>
                  <a:cxn ang="0">
                    <a:pos x="237" y="56"/>
                  </a:cxn>
                  <a:cxn ang="0">
                    <a:pos x="260" y="53"/>
                  </a:cxn>
                  <a:cxn ang="0">
                    <a:pos x="274" y="38"/>
                  </a:cxn>
                  <a:cxn ang="0">
                    <a:pos x="309" y="36"/>
                  </a:cxn>
                  <a:cxn ang="0">
                    <a:pos x="355" y="15"/>
                  </a:cxn>
                  <a:cxn ang="0">
                    <a:pos x="391" y="13"/>
                  </a:cxn>
                  <a:cxn ang="0">
                    <a:pos x="534" y="0"/>
                  </a:cxn>
                  <a:cxn ang="0">
                    <a:pos x="594" y="48"/>
                  </a:cxn>
                  <a:cxn ang="0">
                    <a:pos x="570" y="75"/>
                  </a:cxn>
                  <a:cxn ang="0">
                    <a:pos x="603" y="102"/>
                  </a:cxn>
                  <a:cxn ang="0">
                    <a:pos x="684" y="66"/>
                  </a:cxn>
                  <a:cxn ang="0">
                    <a:pos x="730" y="51"/>
                  </a:cxn>
                  <a:cxn ang="0">
                    <a:pos x="702" y="94"/>
                  </a:cxn>
                  <a:cxn ang="0">
                    <a:pos x="691" y="114"/>
                  </a:cxn>
                  <a:cxn ang="0">
                    <a:pos x="654" y="150"/>
                  </a:cxn>
                  <a:cxn ang="0">
                    <a:pos x="677" y="178"/>
                  </a:cxn>
                  <a:cxn ang="0">
                    <a:pos x="657" y="202"/>
                  </a:cxn>
                  <a:cxn ang="0">
                    <a:pos x="669" y="236"/>
                  </a:cxn>
                  <a:cxn ang="0">
                    <a:pos x="673" y="260"/>
                  </a:cxn>
                  <a:cxn ang="0">
                    <a:pos x="633" y="295"/>
                  </a:cxn>
                  <a:cxn ang="0">
                    <a:pos x="637" y="305"/>
                  </a:cxn>
                  <a:cxn ang="0">
                    <a:pos x="601" y="297"/>
                  </a:cxn>
                  <a:cxn ang="0">
                    <a:pos x="633" y="358"/>
                  </a:cxn>
                  <a:cxn ang="0">
                    <a:pos x="596" y="347"/>
                  </a:cxn>
                  <a:cxn ang="0">
                    <a:pos x="616" y="375"/>
                  </a:cxn>
                  <a:cxn ang="0">
                    <a:pos x="518" y="408"/>
                  </a:cxn>
                  <a:cxn ang="0">
                    <a:pos x="483" y="445"/>
                  </a:cxn>
                  <a:cxn ang="0">
                    <a:pos x="443" y="449"/>
                  </a:cxn>
                  <a:cxn ang="0">
                    <a:pos x="402" y="485"/>
                  </a:cxn>
                  <a:cxn ang="0">
                    <a:pos x="384" y="523"/>
                  </a:cxn>
                  <a:cxn ang="0">
                    <a:pos x="362" y="571"/>
                  </a:cxn>
                  <a:cxn ang="0">
                    <a:pos x="313" y="560"/>
                  </a:cxn>
                  <a:cxn ang="0">
                    <a:pos x="270" y="499"/>
                  </a:cxn>
                  <a:cxn ang="0">
                    <a:pos x="256" y="475"/>
                  </a:cxn>
                  <a:cxn ang="0">
                    <a:pos x="237" y="438"/>
                  </a:cxn>
                  <a:cxn ang="0">
                    <a:pos x="255" y="403"/>
                  </a:cxn>
                </a:cxnLst>
                <a:rect l="0" t="0" r="r" b="b"/>
                <a:pathLst>
                  <a:path w="756" h="575">
                    <a:moveTo>
                      <a:pt x="255" y="403"/>
                    </a:moveTo>
                    <a:cubicBezTo>
                      <a:pt x="261" y="400"/>
                      <a:pt x="261" y="400"/>
                      <a:pt x="267" y="402"/>
                    </a:cubicBezTo>
                    <a:cubicBezTo>
                      <a:pt x="270" y="389"/>
                      <a:pt x="276" y="385"/>
                      <a:pt x="280" y="372"/>
                    </a:cubicBezTo>
                    <a:cubicBezTo>
                      <a:pt x="266" y="368"/>
                      <a:pt x="234" y="366"/>
                      <a:pt x="233" y="353"/>
                    </a:cubicBezTo>
                    <a:cubicBezTo>
                      <a:pt x="237" y="352"/>
                      <a:pt x="236" y="353"/>
                      <a:pt x="240" y="353"/>
                    </a:cubicBezTo>
                    <a:cubicBezTo>
                      <a:pt x="250" y="353"/>
                      <a:pt x="256" y="360"/>
                      <a:pt x="267" y="360"/>
                    </a:cubicBezTo>
                    <a:cubicBezTo>
                      <a:pt x="271" y="360"/>
                      <a:pt x="271" y="356"/>
                      <a:pt x="271" y="353"/>
                    </a:cubicBezTo>
                    <a:cubicBezTo>
                      <a:pt x="258" y="349"/>
                      <a:pt x="254" y="328"/>
                      <a:pt x="239" y="328"/>
                    </a:cubicBezTo>
                    <a:cubicBezTo>
                      <a:pt x="235" y="328"/>
                      <a:pt x="234" y="336"/>
                      <a:pt x="228" y="336"/>
                    </a:cubicBezTo>
                    <a:cubicBezTo>
                      <a:pt x="220" y="336"/>
                      <a:pt x="216" y="335"/>
                      <a:pt x="216" y="328"/>
                    </a:cubicBezTo>
                    <a:cubicBezTo>
                      <a:pt x="216" y="318"/>
                      <a:pt x="226" y="319"/>
                      <a:pt x="226" y="309"/>
                    </a:cubicBezTo>
                    <a:cubicBezTo>
                      <a:pt x="226" y="303"/>
                      <a:pt x="219" y="302"/>
                      <a:pt x="215" y="302"/>
                    </a:cubicBezTo>
                    <a:cubicBezTo>
                      <a:pt x="215" y="295"/>
                      <a:pt x="215" y="295"/>
                      <a:pt x="215" y="295"/>
                    </a:cubicBezTo>
                    <a:cubicBezTo>
                      <a:pt x="203" y="257"/>
                      <a:pt x="172" y="219"/>
                      <a:pt x="122" y="219"/>
                    </a:cubicBezTo>
                    <a:cubicBezTo>
                      <a:pt x="115" y="219"/>
                      <a:pt x="113" y="219"/>
                      <a:pt x="109" y="219"/>
                    </a:cubicBezTo>
                    <a:cubicBezTo>
                      <a:pt x="103" y="219"/>
                      <a:pt x="101" y="224"/>
                      <a:pt x="95" y="224"/>
                    </a:cubicBezTo>
                    <a:cubicBezTo>
                      <a:pt x="91" y="224"/>
                      <a:pt x="87" y="221"/>
                      <a:pt x="82" y="221"/>
                    </a:cubicBezTo>
                    <a:cubicBezTo>
                      <a:pt x="77" y="221"/>
                      <a:pt x="75" y="222"/>
                      <a:pt x="73" y="223"/>
                    </a:cubicBezTo>
                    <a:cubicBezTo>
                      <a:pt x="74" y="224"/>
                      <a:pt x="76" y="226"/>
                      <a:pt x="77" y="226"/>
                    </a:cubicBezTo>
                    <a:cubicBezTo>
                      <a:pt x="75" y="229"/>
                      <a:pt x="75" y="228"/>
                      <a:pt x="72" y="228"/>
                    </a:cubicBezTo>
                    <a:cubicBezTo>
                      <a:pt x="62" y="228"/>
                      <a:pt x="48" y="224"/>
                      <a:pt x="43" y="217"/>
                    </a:cubicBezTo>
                    <a:cubicBezTo>
                      <a:pt x="47" y="214"/>
                      <a:pt x="50" y="214"/>
                      <a:pt x="52" y="210"/>
                    </a:cubicBezTo>
                    <a:cubicBezTo>
                      <a:pt x="45" y="207"/>
                      <a:pt x="39" y="202"/>
                      <a:pt x="34" y="202"/>
                    </a:cubicBezTo>
                    <a:cubicBezTo>
                      <a:pt x="24" y="202"/>
                      <a:pt x="27" y="206"/>
                      <a:pt x="19" y="202"/>
                    </a:cubicBezTo>
                    <a:cubicBezTo>
                      <a:pt x="19" y="196"/>
                      <a:pt x="28" y="194"/>
                      <a:pt x="32" y="194"/>
                    </a:cubicBezTo>
                    <a:cubicBezTo>
                      <a:pt x="37" y="194"/>
                      <a:pt x="40" y="194"/>
                      <a:pt x="43" y="194"/>
                    </a:cubicBezTo>
                    <a:cubicBezTo>
                      <a:pt x="47" y="194"/>
                      <a:pt x="49" y="193"/>
                      <a:pt x="51" y="190"/>
                    </a:cubicBezTo>
                    <a:cubicBezTo>
                      <a:pt x="76" y="190"/>
                      <a:pt x="76" y="190"/>
                      <a:pt x="76" y="190"/>
                    </a:cubicBezTo>
                    <a:cubicBezTo>
                      <a:pt x="80" y="187"/>
                      <a:pt x="80" y="185"/>
                      <a:pt x="82" y="180"/>
                    </a:cubicBezTo>
                    <a:cubicBezTo>
                      <a:pt x="64" y="180"/>
                      <a:pt x="64" y="180"/>
                      <a:pt x="64" y="180"/>
                    </a:cubicBezTo>
                    <a:cubicBezTo>
                      <a:pt x="63" y="183"/>
                      <a:pt x="62" y="185"/>
                      <a:pt x="60" y="185"/>
                    </a:cubicBezTo>
                    <a:cubicBezTo>
                      <a:pt x="53" y="185"/>
                      <a:pt x="50" y="185"/>
                      <a:pt x="44" y="185"/>
                    </a:cubicBezTo>
                    <a:cubicBezTo>
                      <a:pt x="42" y="185"/>
                      <a:pt x="0" y="173"/>
                      <a:pt x="0" y="166"/>
                    </a:cubicBezTo>
                    <a:cubicBezTo>
                      <a:pt x="0" y="152"/>
                      <a:pt x="16" y="157"/>
                      <a:pt x="25" y="154"/>
                    </a:cubicBezTo>
                    <a:cubicBezTo>
                      <a:pt x="33" y="151"/>
                      <a:pt x="38" y="146"/>
                      <a:pt x="46" y="144"/>
                    </a:cubicBezTo>
                    <a:cubicBezTo>
                      <a:pt x="58" y="140"/>
                      <a:pt x="74" y="146"/>
                      <a:pt x="84" y="141"/>
                    </a:cubicBezTo>
                    <a:cubicBezTo>
                      <a:pt x="91" y="136"/>
                      <a:pt x="96" y="128"/>
                      <a:pt x="96" y="117"/>
                    </a:cubicBezTo>
                    <a:cubicBezTo>
                      <a:pt x="88" y="116"/>
                      <a:pt x="63" y="117"/>
                      <a:pt x="63" y="109"/>
                    </a:cubicBezTo>
                    <a:cubicBezTo>
                      <a:pt x="63" y="105"/>
                      <a:pt x="69" y="102"/>
                      <a:pt x="72" y="102"/>
                    </a:cubicBezTo>
                    <a:cubicBezTo>
                      <a:pt x="87" y="97"/>
                      <a:pt x="106" y="86"/>
                      <a:pt x="115" y="78"/>
                    </a:cubicBezTo>
                    <a:cubicBezTo>
                      <a:pt x="119" y="80"/>
                      <a:pt x="122" y="81"/>
                      <a:pt x="127" y="81"/>
                    </a:cubicBezTo>
                    <a:cubicBezTo>
                      <a:pt x="142" y="81"/>
                      <a:pt x="130" y="61"/>
                      <a:pt x="144" y="59"/>
                    </a:cubicBezTo>
                    <a:cubicBezTo>
                      <a:pt x="162" y="57"/>
                      <a:pt x="169" y="52"/>
                      <a:pt x="185" y="52"/>
                    </a:cubicBezTo>
                    <a:cubicBezTo>
                      <a:pt x="198" y="49"/>
                      <a:pt x="206" y="42"/>
                      <a:pt x="218" y="42"/>
                    </a:cubicBezTo>
                    <a:cubicBezTo>
                      <a:pt x="226" y="42"/>
                      <a:pt x="229" y="56"/>
                      <a:pt x="237" y="56"/>
                    </a:cubicBezTo>
                    <a:cubicBezTo>
                      <a:pt x="237" y="52"/>
                      <a:pt x="235" y="50"/>
                      <a:pt x="235" y="47"/>
                    </a:cubicBezTo>
                    <a:cubicBezTo>
                      <a:pt x="239" y="42"/>
                      <a:pt x="239" y="42"/>
                      <a:pt x="239" y="42"/>
                    </a:cubicBezTo>
                    <a:cubicBezTo>
                      <a:pt x="244" y="51"/>
                      <a:pt x="252" y="50"/>
                      <a:pt x="260" y="53"/>
                    </a:cubicBezTo>
                    <a:cubicBezTo>
                      <a:pt x="262" y="53"/>
                      <a:pt x="267" y="53"/>
                      <a:pt x="267" y="53"/>
                    </a:cubicBezTo>
                    <a:cubicBezTo>
                      <a:pt x="266" y="50"/>
                      <a:pt x="263" y="47"/>
                      <a:pt x="263" y="44"/>
                    </a:cubicBezTo>
                    <a:cubicBezTo>
                      <a:pt x="263" y="38"/>
                      <a:pt x="270" y="38"/>
                      <a:pt x="274" y="38"/>
                    </a:cubicBezTo>
                    <a:cubicBezTo>
                      <a:pt x="293" y="38"/>
                      <a:pt x="303" y="48"/>
                      <a:pt x="314" y="53"/>
                    </a:cubicBezTo>
                    <a:cubicBezTo>
                      <a:pt x="334" y="53"/>
                      <a:pt x="334" y="53"/>
                      <a:pt x="334" y="53"/>
                    </a:cubicBezTo>
                    <a:cubicBezTo>
                      <a:pt x="327" y="50"/>
                      <a:pt x="309" y="44"/>
                      <a:pt x="309" y="36"/>
                    </a:cubicBezTo>
                    <a:cubicBezTo>
                      <a:pt x="309" y="29"/>
                      <a:pt x="322" y="31"/>
                      <a:pt x="326" y="30"/>
                    </a:cubicBezTo>
                    <a:cubicBezTo>
                      <a:pt x="323" y="27"/>
                      <a:pt x="320" y="27"/>
                      <a:pt x="318" y="24"/>
                    </a:cubicBezTo>
                    <a:cubicBezTo>
                      <a:pt x="330" y="18"/>
                      <a:pt x="341" y="15"/>
                      <a:pt x="355" y="15"/>
                    </a:cubicBezTo>
                    <a:cubicBezTo>
                      <a:pt x="366" y="15"/>
                      <a:pt x="373" y="15"/>
                      <a:pt x="382" y="18"/>
                    </a:cubicBezTo>
                    <a:cubicBezTo>
                      <a:pt x="391" y="18"/>
                      <a:pt x="391" y="18"/>
                      <a:pt x="391" y="18"/>
                    </a:cubicBezTo>
                    <a:cubicBezTo>
                      <a:pt x="391" y="13"/>
                      <a:pt x="391" y="13"/>
                      <a:pt x="391" y="13"/>
                    </a:cubicBezTo>
                    <a:cubicBezTo>
                      <a:pt x="398" y="12"/>
                      <a:pt x="402" y="13"/>
                      <a:pt x="409" y="13"/>
                    </a:cubicBezTo>
                    <a:cubicBezTo>
                      <a:pt x="430" y="13"/>
                      <a:pt x="447" y="0"/>
                      <a:pt x="470" y="0"/>
                    </a:cubicBezTo>
                    <a:cubicBezTo>
                      <a:pt x="495" y="0"/>
                      <a:pt x="512" y="0"/>
                      <a:pt x="534" y="0"/>
                    </a:cubicBezTo>
                    <a:cubicBezTo>
                      <a:pt x="560" y="0"/>
                      <a:pt x="579" y="17"/>
                      <a:pt x="600" y="26"/>
                    </a:cubicBezTo>
                    <a:cubicBezTo>
                      <a:pt x="612" y="31"/>
                      <a:pt x="627" y="28"/>
                      <a:pt x="638" y="30"/>
                    </a:cubicBezTo>
                    <a:cubicBezTo>
                      <a:pt x="636" y="46"/>
                      <a:pt x="606" y="44"/>
                      <a:pt x="594" y="48"/>
                    </a:cubicBezTo>
                    <a:cubicBezTo>
                      <a:pt x="497" y="53"/>
                      <a:pt x="497" y="53"/>
                      <a:pt x="497" y="53"/>
                    </a:cubicBezTo>
                    <a:cubicBezTo>
                      <a:pt x="505" y="59"/>
                      <a:pt x="579" y="50"/>
                      <a:pt x="587" y="53"/>
                    </a:cubicBezTo>
                    <a:cubicBezTo>
                      <a:pt x="586" y="57"/>
                      <a:pt x="567" y="75"/>
                      <a:pt x="570" y="75"/>
                    </a:cubicBezTo>
                    <a:cubicBezTo>
                      <a:pt x="581" y="75"/>
                      <a:pt x="607" y="50"/>
                      <a:pt x="622" y="50"/>
                    </a:cubicBezTo>
                    <a:cubicBezTo>
                      <a:pt x="630" y="50"/>
                      <a:pt x="633" y="57"/>
                      <a:pt x="633" y="64"/>
                    </a:cubicBezTo>
                    <a:cubicBezTo>
                      <a:pt x="633" y="67"/>
                      <a:pt x="605" y="97"/>
                      <a:pt x="603" y="102"/>
                    </a:cubicBezTo>
                    <a:cubicBezTo>
                      <a:pt x="615" y="99"/>
                      <a:pt x="637" y="70"/>
                      <a:pt x="644" y="64"/>
                    </a:cubicBezTo>
                    <a:cubicBezTo>
                      <a:pt x="655" y="64"/>
                      <a:pt x="674" y="64"/>
                      <a:pt x="674" y="64"/>
                    </a:cubicBezTo>
                    <a:cubicBezTo>
                      <a:pt x="674" y="64"/>
                      <a:pt x="682" y="66"/>
                      <a:pt x="684" y="66"/>
                    </a:cubicBezTo>
                    <a:cubicBezTo>
                      <a:pt x="692" y="63"/>
                      <a:pt x="693" y="60"/>
                      <a:pt x="700" y="57"/>
                    </a:cubicBezTo>
                    <a:cubicBezTo>
                      <a:pt x="721" y="57"/>
                      <a:pt x="721" y="57"/>
                      <a:pt x="721" y="57"/>
                    </a:cubicBezTo>
                    <a:cubicBezTo>
                      <a:pt x="723" y="52"/>
                      <a:pt x="726" y="51"/>
                      <a:pt x="730" y="51"/>
                    </a:cubicBezTo>
                    <a:cubicBezTo>
                      <a:pt x="736" y="51"/>
                      <a:pt x="756" y="61"/>
                      <a:pt x="756" y="67"/>
                    </a:cubicBezTo>
                    <a:cubicBezTo>
                      <a:pt x="756" y="72"/>
                      <a:pt x="748" y="76"/>
                      <a:pt x="745" y="77"/>
                    </a:cubicBezTo>
                    <a:cubicBezTo>
                      <a:pt x="731" y="82"/>
                      <a:pt x="722" y="94"/>
                      <a:pt x="702" y="94"/>
                    </a:cubicBezTo>
                    <a:cubicBezTo>
                      <a:pt x="707" y="97"/>
                      <a:pt x="708" y="97"/>
                      <a:pt x="711" y="94"/>
                    </a:cubicBezTo>
                    <a:cubicBezTo>
                      <a:pt x="711" y="107"/>
                      <a:pt x="699" y="107"/>
                      <a:pt x="691" y="109"/>
                    </a:cubicBezTo>
                    <a:cubicBezTo>
                      <a:pt x="694" y="115"/>
                      <a:pt x="691" y="110"/>
                      <a:pt x="691" y="114"/>
                    </a:cubicBezTo>
                    <a:cubicBezTo>
                      <a:pt x="691" y="121"/>
                      <a:pt x="680" y="123"/>
                      <a:pt x="671" y="125"/>
                    </a:cubicBezTo>
                    <a:cubicBezTo>
                      <a:pt x="672" y="130"/>
                      <a:pt x="671" y="130"/>
                      <a:pt x="671" y="132"/>
                    </a:cubicBezTo>
                    <a:cubicBezTo>
                      <a:pt x="671" y="141"/>
                      <a:pt x="662" y="144"/>
                      <a:pt x="654" y="150"/>
                    </a:cubicBezTo>
                    <a:cubicBezTo>
                      <a:pt x="648" y="154"/>
                      <a:pt x="649" y="165"/>
                      <a:pt x="646" y="169"/>
                    </a:cubicBezTo>
                    <a:cubicBezTo>
                      <a:pt x="651" y="172"/>
                      <a:pt x="655" y="169"/>
                      <a:pt x="659" y="169"/>
                    </a:cubicBezTo>
                    <a:cubicBezTo>
                      <a:pt x="667" y="169"/>
                      <a:pt x="673" y="174"/>
                      <a:pt x="677" y="178"/>
                    </a:cubicBezTo>
                    <a:cubicBezTo>
                      <a:pt x="675" y="179"/>
                      <a:pt x="672" y="180"/>
                      <a:pt x="669" y="180"/>
                    </a:cubicBezTo>
                    <a:cubicBezTo>
                      <a:pt x="671" y="187"/>
                      <a:pt x="688" y="185"/>
                      <a:pt x="688" y="196"/>
                    </a:cubicBezTo>
                    <a:cubicBezTo>
                      <a:pt x="688" y="206"/>
                      <a:pt x="665" y="202"/>
                      <a:pt x="657" y="202"/>
                    </a:cubicBezTo>
                    <a:cubicBezTo>
                      <a:pt x="652" y="202"/>
                      <a:pt x="648" y="206"/>
                      <a:pt x="648" y="209"/>
                    </a:cubicBezTo>
                    <a:cubicBezTo>
                      <a:pt x="648" y="217"/>
                      <a:pt x="656" y="217"/>
                      <a:pt x="663" y="217"/>
                    </a:cubicBezTo>
                    <a:cubicBezTo>
                      <a:pt x="663" y="226"/>
                      <a:pt x="669" y="229"/>
                      <a:pt x="669" y="236"/>
                    </a:cubicBezTo>
                    <a:cubicBezTo>
                      <a:pt x="669" y="239"/>
                      <a:pt x="667" y="243"/>
                      <a:pt x="669" y="245"/>
                    </a:cubicBezTo>
                    <a:cubicBezTo>
                      <a:pt x="662" y="245"/>
                      <a:pt x="655" y="245"/>
                      <a:pt x="655" y="251"/>
                    </a:cubicBezTo>
                    <a:cubicBezTo>
                      <a:pt x="655" y="258"/>
                      <a:pt x="667" y="258"/>
                      <a:pt x="673" y="260"/>
                    </a:cubicBezTo>
                    <a:cubicBezTo>
                      <a:pt x="670" y="267"/>
                      <a:pt x="661" y="271"/>
                      <a:pt x="653" y="272"/>
                    </a:cubicBezTo>
                    <a:cubicBezTo>
                      <a:pt x="653" y="275"/>
                      <a:pt x="655" y="277"/>
                      <a:pt x="657" y="278"/>
                    </a:cubicBezTo>
                    <a:cubicBezTo>
                      <a:pt x="654" y="292"/>
                      <a:pt x="637" y="286"/>
                      <a:pt x="633" y="295"/>
                    </a:cubicBezTo>
                    <a:cubicBezTo>
                      <a:pt x="628" y="292"/>
                      <a:pt x="623" y="290"/>
                      <a:pt x="620" y="285"/>
                    </a:cubicBezTo>
                    <a:cubicBezTo>
                      <a:pt x="613" y="285"/>
                      <a:pt x="613" y="285"/>
                      <a:pt x="613" y="285"/>
                    </a:cubicBezTo>
                    <a:cubicBezTo>
                      <a:pt x="618" y="297"/>
                      <a:pt x="637" y="293"/>
                      <a:pt x="637" y="305"/>
                    </a:cubicBezTo>
                    <a:cubicBezTo>
                      <a:pt x="637" y="310"/>
                      <a:pt x="636" y="317"/>
                      <a:pt x="631" y="317"/>
                    </a:cubicBezTo>
                    <a:cubicBezTo>
                      <a:pt x="623" y="317"/>
                      <a:pt x="609" y="306"/>
                      <a:pt x="607" y="297"/>
                    </a:cubicBezTo>
                    <a:cubicBezTo>
                      <a:pt x="603" y="298"/>
                      <a:pt x="602" y="297"/>
                      <a:pt x="601" y="297"/>
                    </a:cubicBezTo>
                    <a:cubicBezTo>
                      <a:pt x="601" y="304"/>
                      <a:pt x="601" y="304"/>
                      <a:pt x="601" y="304"/>
                    </a:cubicBezTo>
                    <a:cubicBezTo>
                      <a:pt x="617" y="320"/>
                      <a:pt x="645" y="327"/>
                      <a:pt x="645" y="352"/>
                    </a:cubicBezTo>
                    <a:cubicBezTo>
                      <a:pt x="645" y="357"/>
                      <a:pt x="638" y="358"/>
                      <a:pt x="633" y="358"/>
                    </a:cubicBezTo>
                    <a:cubicBezTo>
                      <a:pt x="612" y="358"/>
                      <a:pt x="617" y="336"/>
                      <a:pt x="599" y="336"/>
                    </a:cubicBezTo>
                    <a:cubicBezTo>
                      <a:pt x="596" y="336"/>
                      <a:pt x="594" y="337"/>
                      <a:pt x="592" y="336"/>
                    </a:cubicBezTo>
                    <a:cubicBezTo>
                      <a:pt x="592" y="342"/>
                      <a:pt x="596" y="343"/>
                      <a:pt x="596" y="347"/>
                    </a:cubicBezTo>
                    <a:cubicBezTo>
                      <a:pt x="596" y="351"/>
                      <a:pt x="589" y="352"/>
                      <a:pt x="587" y="352"/>
                    </a:cubicBezTo>
                    <a:cubicBezTo>
                      <a:pt x="587" y="366"/>
                      <a:pt x="626" y="364"/>
                      <a:pt x="635" y="367"/>
                    </a:cubicBezTo>
                    <a:cubicBezTo>
                      <a:pt x="629" y="372"/>
                      <a:pt x="624" y="373"/>
                      <a:pt x="616" y="375"/>
                    </a:cubicBezTo>
                    <a:cubicBezTo>
                      <a:pt x="602" y="380"/>
                      <a:pt x="597" y="393"/>
                      <a:pt x="584" y="397"/>
                    </a:cubicBezTo>
                    <a:cubicBezTo>
                      <a:pt x="569" y="402"/>
                      <a:pt x="556" y="400"/>
                      <a:pt x="539" y="408"/>
                    </a:cubicBezTo>
                    <a:cubicBezTo>
                      <a:pt x="518" y="408"/>
                      <a:pt x="518" y="408"/>
                      <a:pt x="518" y="408"/>
                    </a:cubicBezTo>
                    <a:cubicBezTo>
                      <a:pt x="514" y="410"/>
                      <a:pt x="510" y="412"/>
                      <a:pt x="510" y="415"/>
                    </a:cubicBezTo>
                    <a:cubicBezTo>
                      <a:pt x="498" y="423"/>
                      <a:pt x="498" y="423"/>
                      <a:pt x="498" y="423"/>
                    </a:cubicBezTo>
                    <a:cubicBezTo>
                      <a:pt x="490" y="430"/>
                      <a:pt x="490" y="438"/>
                      <a:pt x="483" y="445"/>
                    </a:cubicBezTo>
                    <a:cubicBezTo>
                      <a:pt x="474" y="454"/>
                      <a:pt x="459" y="452"/>
                      <a:pt x="450" y="458"/>
                    </a:cubicBezTo>
                    <a:cubicBezTo>
                      <a:pt x="443" y="458"/>
                      <a:pt x="443" y="458"/>
                      <a:pt x="443" y="458"/>
                    </a:cubicBezTo>
                    <a:cubicBezTo>
                      <a:pt x="443" y="449"/>
                      <a:pt x="443" y="449"/>
                      <a:pt x="443" y="449"/>
                    </a:cubicBezTo>
                    <a:cubicBezTo>
                      <a:pt x="437" y="452"/>
                      <a:pt x="438" y="457"/>
                      <a:pt x="435" y="460"/>
                    </a:cubicBezTo>
                    <a:cubicBezTo>
                      <a:pt x="425" y="470"/>
                      <a:pt x="401" y="466"/>
                      <a:pt x="401" y="480"/>
                    </a:cubicBezTo>
                    <a:cubicBezTo>
                      <a:pt x="401" y="482"/>
                      <a:pt x="402" y="483"/>
                      <a:pt x="402" y="485"/>
                    </a:cubicBezTo>
                    <a:cubicBezTo>
                      <a:pt x="401" y="486"/>
                      <a:pt x="399" y="488"/>
                      <a:pt x="399" y="490"/>
                    </a:cubicBezTo>
                    <a:cubicBezTo>
                      <a:pt x="399" y="493"/>
                      <a:pt x="405" y="495"/>
                      <a:pt x="405" y="500"/>
                    </a:cubicBezTo>
                    <a:cubicBezTo>
                      <a:pt x="405" y="515"/>
                      <a:pt x="384" y="510"/>
                      <a:pt x="384" y="523"/>
                    </a:cubicBezTo>
                    <a:cubicBezTo>
                      <a:pt x="384" y="531"/>
                      <a:pt x="383" y="543"/>
                      <a:pt x="384" y="547"/>
                    </a:cubicBezTo>
                    <a:cubicBezTo>
                      <a:pt x="374" y="552"/>
                      <a:pt x="379" y="575"/>
                      <a:pt x="367" y="575"/>
                    </a:cubicBezTo>
                    <a:cubicBezTo>
                      <a:pt x="364" y="575"/>
                      <a:pt x="363" y="573"/>
                      <a:pt x="362" y="571"/>
                    </a:cubicBezTo>
                    <a:cubicBezTo>
                      <a:pt x="356" y="571"/>
                      <a:pt x="356" y="574"/>
                      <a:pt x="353" y="574"/>
                    </a:cubicBezTo>
                    <a:cubicBezTo>
                      <a:pt x="342" y="574"/>
                      <a:pt x="343" y="554"/>
                      <a:pt x="332" y="554"/>
                    </a:cubicBezTo>
                    <a:cubicBezTo>
                      <a:pt x="326" y="554"/>
                      <a:pt x="319" y="559"/>
                      <a:pt x="313" y="560"/>
                    </a:cubicBezTo>
                    <a:cubicBezTo>
                      <a:pt x="310" y="550"/>
                      <a:pt x="306" y="553"/>
                      <a:pt x="299" y="547"/>
                    </a:cubicBezTo>
                    <a:cubicBezTo>
                      <a:pt x="296" y="546"/>
                      <a:pt x="297" y="539"/>
                      <a:pt x="296" y="539"/>
                    </a:cubicBezTo>
                    <a:cubicBezTo>
                      <a:pt x="287" y="531"/>
                      <a:pt x="270" y="512"/>
                      <a:pt x="270" y="499"/>
                    </a:cubicBezTo>
                    <a:cubicBezTo>
                      <a:pt x="270" y="493"/>
                      <a:pt x="274" y="494"/>
                      <a:pt x="277" y="490"/>
                    </a:cubicBezTo>
                    <a:cubicBezTo>
                      <a:pt x="270" y="482"/>
                      <a:pt x="268" y="493"/>
                      <a:pt x="260" y="489"/>
                    </a:cubicBezTo>
                    <a:cubicBezTo>
                      <a:pt x="259" y="487"/>
                      <a:pt x="257" y="479"/>
                      <a:pt x="256" y="475"/>
                    </a:cubicBezTo>
                    <a:cubicBezTo>
                      <a:pt x="253" y="466"/>
                      <a:pt x="241" y="461"/>
                      <a:pt x="241" y="449"/>
                    </a:cubicBezTo>
                    <a:cubicBezTo>
                      <a:pt x="241" y="445"/>
                      <a:pt x="244" y="443"/>
                      <a:pt x="246" y="438"/>
                    </a:cubicBezTo>
                    <a:cubicBezTo>
                      <a:pt x="243" y="437"/>
                      <a:pt x="240" y="436"/>
                      <a:pt x="237" y="438"/>
                    </a:cubicBezTo>
                    <a:cubicBezTo>
                      <a:pt x="237" y="428"/>
                      <a:pt x="237" y="428"/>
                      <a:pt x="237" y="428"/>
                    </a:cubicBezTo>
                    <a:cubicBezTo>
                      <a:pt x="243" y="420"/>
                      <a:pt x="246" y="411"/>
                      <a:pt x="255" y="404"/>
                    </a:cubicBezTo>
                    <a:lnTo>
                      <a:pt x="255" y="40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2" name="Freeform 89"/>
              <p:cNvSpPr/>
              <p:nvPr/>
            </p:nvSpPr>
            <p:spPr bwMode="auto">
              <a:xfrm>
                <a:off x="3470275" y="1443038"/>
                <a:ext cx="47625" cy="31750"/>
              </a:xfrm>
              <a:custGeom>
                <a:avLst/>
                <a:gdLst/>
                <a:ahLst/>
                <a:cxnLst>
                  <a:cxn ang="0">
                    <a:pos x="9" y="24"/>
                  </a:cxn>
                  <a:cxn ang="0">
                    <a:pos x="0" y="9"/>
                  </a:cxn>
                  <a:cxn ang="0">
                    <a:pos x="10" y="0"/>
                  </a:cxn>
                  <a:cxn ang="0">
                    <a:pos x="36" y="16"/>
                  </a:cxn>
                  <a:cxn ang="0">
                    <a:pos x="19" y="24"/>
                  </a:cxn>
                  <a:cxn ang="0">
                    <a:pos x="9" y="24"/>
                  </a:cxn>
                </a:cxnLst>
                <a:rect l="0" t="0" r="r" b="b"/>
                <a:pathLst>
                  <a:path w="36" h="24">
                    <a:moveTo>
                      <a:pt x="9" y="24"/>
                    </a:moveTo>
                    <a:cubicBezTo>
                      <a:pt x="5" y="24"/>
                      <a:pt x="0" y="14"/>
                      <a:pt x="0" y="9"/>
                    </a:cubicBezTo>
                    <a:cubicBezTo>
                      <a:pt x="0" y="2"/>
                      <a:pt x="6" y="0"/>
                      <a:pt x="10" y="0"/>
                    </a:cubicBezTo>
                    <a:cubicBezTo>
                      <a:pt x="21" y="0"/>
                      <a:pt x="25" y="12"/>
                      <a:pt x="36" y="16"/>
                    </a:cubicBezTo>
                    <a:cubicBezTo>
                      <a:pt x="35" y="23"/>
                      <a:pt x="26" y="24"/>
                      <a:pt x="19" y="24"/>
                    </a:cubicBezTo>
                    <a:lnTo>
                      <a:pt x="9" y="2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3" name="Freeform 90"/>
              <p:cNvSpPr/>
              <p:nvPr/>
            </p:nvSpPr>
            <p:spPr bwMode="auto">
              <a:xfrm>
                <a:off x="4070350" y="1277938"/>
                <a:ext cx="26988" cy="15875"/>
              </a:xfrm>
              <a:custGeom>
                <a:avLst/>
                <a:gdLst/>
                <a:ahLst/>
                <a:cxnLst>
                  <a:cxn ang="0">
                    <a:pos x="6" y="12"/>
                  </a:cxn>
                  <a:cxn ang="0">
                    <a:pos x="0" y="5"/>
                  </a:cxn>
                  <a:cxn ang="0">
                    <a:pos x="4" y="0"/>
                  </a:cxn>
                  <a:cxn ang="0">
                    <a:pos x="12" y="0"/>
                  </a:cxn>
                  <a:cxn ang="0">
                    <a:pos x="12" y="5"/>
                  </a:cxn>
                  <a:cxn ang="0">
                    <a:pos x="20" y="5"/>
                  </a:cxn>
                  <a:cxn ang="0">
                    <a:pos x="6" y="12"/>
                  </a:cxn>
                </a:cxnLst>
                <a:rect l="0" t="0" r="r" b="b"/>
                <a:pathLst>
                  <a:path w="20" h="12">
                    <a:moveTo>
                      <a:pt x="6" y="12"/>
                    </a:moveTo>
                    <a:cubicBezTo>
                      <a:pt x="2" y="12"/>
                      <a:pt x="0" y="8"/>
                      <a:pt x="0" y="5"/>
                    </a:cubicBezTo>
                    <a:cubicBezTo>
                      <a:pt x="0" y="3"/>
                      <a:pt x="3" y="1"/>
                      <a:pt x="4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7" y="7"/>
                      <a:pt x="10" y="12"/>
                      <a:pt x="6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4" name="Freeform 91"/>
              <p:cNvSpPr/>
              <p:nvPr/>
            </p:nvSpPr>
            <p:spPr bwMode="auto">
              <a:xfrm>
                <a:off x="3397250" y="1928813"/>
                <a:ext cx="109538" cy="106363"/>
              </a:xfrm>
              <a:custGeom>
                <a:avLst/>
                <a:gdLst/>
                <a:ahLst/>
                <a:cxnLst>
                  <a:cxn ang="0">
                    <a:pos x="4" y="67"/>
                  </a:cxn>
                  <a:cxn ang="0">
                    <a:pos x="0" y="62"/>
                  </a:cxn>
                  <a:cxn ang="0">
                    <a:pos x="8" y="54"/>
                  </a:cxn>
                  <a:cxn ang="0">
                    <a:pos x="8" y="51"/>
                  </a:cxn>
                  <a:cxn ang="0">
                    <a:pos x="4" y="49"/>
                  </a:cxn>
                  <a:cxn ang="0">
                    <a:pos x="28" y="13"/>
                  </a:cxn>
                  <a:cxn ang="0">
                    <a:pos x="41" y="0"/>
                  </a:cxn>
                  <a:cxn ang="0">
                    <a:pos x="44" y="4"/>
                  </a:cxn>
                  <a:cxn ang="0">
                    <a:pos x="32" y="27"/>
                  </a:cxn>
                  <a:cxn ang="0">
                    <a:pos x="32" y="31"/>
                  </a:cxn>
                  <a:cxn ang="0">
                    <a:pos x="39" y="27"/>
                  </a:cxn>
                  <a:cxn ang="0">
                    <a:pos x="46" y="29"/>
                  </a:cxn>
                  <a:cxn ang="0">
                    <a:pos x="44" y="32"/>
                  </a:cxn>
                  <a:cxn ang="0">
                    <a:pos x="44" y="36"/>
                  </a:cxn>
                  <a:cxn ang="0">
                    <a:pos x="52" y="36"/>
                  </a:cxn>
                  <a:cxn ang="0">
                    <a:pos x="52" y="38"/>
                  </a:cxn>
                  <a:cxn ang="0">
                    <a:pos x="57" y="36"/>
                  </a:cxn>
                  <a:cxn ang="0">
                    <a:pos x="70" y="36"/>
                  </a:cxn>
                  <a:cxn ang="0">
                    <a:pos x="69" y="51"/>
                  </a:cxn>
                  <a:cxn ang="0">
                    <a:pos x="74" y="49"/>
                  </a:cxn>
                  <a:cxn ang="0">
                    <a:pos x="70" y="56"/>
                  </a:cxn>
                  <a:cxn ang="0">
                    <a:pos x="73" y="63"/>
                  </a:cxn>
                  <a:cxn ang="0">
                    <a:pos x="79" y="60"/>
                  </a:cxn>
                  <a:cxn ang="0">
                    <a:pos x="82" y="70"/>
                  </a:cxn>
                  <a:cxn ang="0">
                    <a:pos x="75" y="80"/>
                  </a:cxn>
                  <a:cxn ang="0">
                    <a:pos x="71" y="75"/>
                  </a:cxn>
                  <a:cxn ang="0">
                    <a:pos x="67" y="74"/>
                  </a:cxn>
                  <a:cxn ang="0">
                    <a:pos x="63" y="62"/>
                  </a:cxn>
                  <a:cxn ang="0">
                    <a:pos x="50" y="74"/>
                  </a:cxn>
                  <a:cxn ang="0">
                    <a:pos x="47" y="74"/>
                  </a:cxn>
                  <a:cxn ang="0">
                    <a:pos x="52" y="67"/>
                  </a:cxn>
                  <a:cxn ang="0">
                    <a:pos x="40" y="65"/>
                  </a:cxn>
                  <a:cxn ang="0">
                    <a:pos x="31" y="67"/>
                  </a:cxn>
                  <a:cxn ang="0">
                    <a:pos x="18" y="64"/>
                  </a:cxn>
                  <a:cxn ang="0">
                    <a:pos x="4" y="67"/>
                  </a:cxn>
                </a:cxnLst>
                <a:rect l="0" t="0" r="r" b="b"/>
                <a:pathLst>
                  <a:path w="82" h="80">
                    <a:moveTo>
                      <a:pt x="4" y="67"/>
                    </a:moveTo>
                    <a:cubicBezTo>
                      <a:pt x="2" y="67"/>
                      <a:pt x="0" y="64"/>
                      <a:pt x="0" y="62"/>
                    </a:cubicBezTo>
                    <a:cubicBezTo>
                      <a:pt x="0" y="61"/>
                      <a:pt x="8" y="55"/>
                      <a:pt x="8" y="54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6" y="51"/>
                      <a:pt x="5" y="51"/>
                      <a:pt x="4" y="49"/>
                    </a:cubicBezTo>
                    <a:cubicBezTo>
                      <a:pt x="17" y="43"/>
                      <a:pt x="21" y="23"/>
                      <a:pt x="28" y="13"/>
                    </a:cubicBezTo>
                    <a:cubicBezTo>
                      <a:pt x="32" y="7"/>
                      <a:pt x="34" y="0"/>
                      <a:pt x="41" y="0"/>
                    </a:cubicBezTo>
                    <a:cubicBezTo>
                      <a:pt x="43" y="0"/>
                      <a:pt x="44" y="3"/>
                      <a:pt x="44" y="4"/>
                    </a:cubicBezTo>
                    <a:cubicBezTo>
                      <a:pt x="44" y="14"/>
                      <a:pt x="35" y="19"/>
                      <a:pt x="32" y="27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6" y="30"/>
                      <a:pt x="36" y="27"/>
                      <a:pt x="39" y="27"/>
                    </a:cubicBezTo>
                    <a:cubicBezTo>
                      <a:pt x="42" y="27"/>
                      <a:pt x="44" y="28"/>
                      <a:pt x="46" y="29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8"/>
                      <a:pt x="52" y="38"/>
                    </a:cubicBezTo>
                    <a:cubicBezTo>
                      <a:pt x="57" y="36"/>
                      <a:pt x="57" y="36"/>
                      <a:pt x="57" y="36"/>
                    </a:cubicBezTo>
                    <a:cubicBezTo>
                      <a:pt x="62" y="37"/>
                      <a:pt x="68" y="37"/>
                      <a:pt x="70" y="36"/>
                    </a:cubicBezTo>
                    <a:cubicBezTo>
                      <a:pt x="70" y="40"/>
                      <a:pt x="69" y="44"/>
                      <a:pt x="69" y="51"/>
                    </a:cubicBezTo>
                    <a:cubicBezTo>
                      <a:pt x="70" y="50"/>
                      <a:pt x="73" y="49"/>
                      <a:pt x="74" y="49"/>
                    </a:cubicBezTo>
                    <a:cubicBezTo>
                      <a:pt x="74" y="53"/>
                      <a:pt x="70" y="54"/>
                      <a:pt x="70" y="56"/>
                    </a:cubicBezTo>
                    <a:cubicBezTo>
                      <a:pt x="70" y="58"/>
                      <a:pt x="73" y="60"/>
                      <a:pt x="73" y="63"/>
                    </a:cubicBezTo>
                    <a:cubicBezTo>
                      <a:pt x="77" y="63"/>
                      <a:pt x="76" y="62"/>
                      <a:pt x="79" y="60"/>
                    </a:cubicBezTo>
                    <a:cubicBezTo>
                      <a:pt x="79" y="66"/>
                      <a:pt x="82" y="65"/>
                      <a:pt x="82" y="70"/>
                    </a:cubicBezTo>
                    <a:cubicBezTo>
                      <a:pt x="82" y="75"/>
                      <a:pt x="79" y="80"/>
                      <a:pt x="75" y="80"/>
                    </a:cubicBezTo>
                    <a:cubicBezTo>
                      <a:pt x="72" y="80"/>
                      <a:pt x="71" y="77"/>
                      <a:pt x="71" y="75"/>
                    </a:cubicBezTo>
                    <a:cubicBezTo>
                      <a:pt x="69" y="75"/>
                      <a:pt x="69" y="74"/>
                      <a:pt x="67" y="74"/>
                    </a:cubicBezTo>
                    <a:cubicBezTo>
                      <a:pt x="64" y="74"/>
                      <a:pt x="66" y="66"/>
                      <a:pt x="63" y="62"/>
                    </a:cubicBezTo>
                    <a:cubicBezTo>
                      <a:pt x="59" y="67"/>
                      <a:pt x="55" y="74"/>
                      <a:pt x="50" y="74"/>
                    </a:cubicBezTo>
                    <a:cubicBezTo>
                      <a:pt x="49" y="74"/>
                      <a:pt x="47" y="75"/>
                      <a:pt x="47" y="74"/>
                    </a:cubicBezTo>
                    <a:cubicBezTo>
                      <a:pt x="47" y="70"/>
                      <a:pt x="51" y="70"/>
                      <a:pt x="52" y="67"/>
                    </a:cubicBezTo>
                    <a:cubicBezTo>
                      <a:pt x="48" y="67"/>
                      <a:pt x="42" y="70"/>
                      <a:pt x="40" y="65"/>
                    </a:cubicBezTo>
                    <a:cubicBezTo>
                      <a:pt x="37" y="66"/>
                      <a:pt x="34" y="67"/>
                      <a:pt x="31" y="67"/>
                    </a:cubicBezTo>
                    <a:cubicBezTo>
                      <a:pt x="25" y="67"/>
                      <a:pt x="23" y="64"/>
                      <a:pt x="18" y="64"/>
                    </a:cubicBezTo>
                    <a:cubicBezTo>
                      <a:pt x="11" y="64"/>
                      <a:pt x="9" y="67"/>
                      <a:pt x="4" y="6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5" name="Freeform 92"/>
              <p:cNvSpPr/>
              <p:nvPr/>
            </p:nvSpPr>
            <p:spPr bwMode="auto">
              <a:xfrm>
                <a:off x="2427288" y="2314575"/>
                <a:ext cx="671513" cy="450850"/>
              </a:xfrm>
              <a:custGeom>
                <a:avLst/>
                <a:gdLst/>
                <a:ahLst/>
                <a:cxnLst>
                  <a:cxn ang="0">
                    <a:pos x="250" y="98"/>
                  </a:cxn>
                  <a:cxn ang="0">
                    <a:pos x="246" y="141"/>
                  </a:cxn>
                  <a:cxn ang="0">
                    <a:pos x="251" y="160"/>
                  </a:cxn>
                  <a:cxn ang="0">
                    <a:pos x="281" y="192"/>
                  </a:cxn>
                  <a:cxn ang="0">
                    <a:pos x="312" y="191"/>
                  </a:cxn>
                  <a:cxn ang="0">
                    <a:pos x="327" y="187"/>
                  </a:cxn>
                  <a:cxn ang="0">
                    <a:pos x="363" y="152"/>
                  </a:cxn>
                  <a:cxn ang="0">
                    <a:pos x="382" y="154"/>
                  </a:cxn>
                  <a:cxn ang="0">
                    <a:pos x="374" y="180"/>
                  </a:cxn>
                  <a:cxn ang="0">
                    <a:pos x="369" y="192"/>
                  </a:cxn>
                  <a:cxn ang="0">
                    <a:pos x="365" y="213"/>
                  </a:cxn>
                  <a:cxn ang="0">
                    <a:pos x="357" y="224"/>
                  </a:cxn>
                  <a:cxn ang="0">
                    <a:pos x="405" y="226"/>
                  </a:cxn>
                  <a:cxn ang="0">
                    <a:pos x="426" y="242"/>
                  </a:cxn>
                  <a:cxn ang="0">
                    <a:pos x="423" y="289"/>
                  </a:cxn>
                  <a:cxn ang="0">
                    <a:pos x="451" y="316"/>
                  </a:cxn>
                  <a:cxn ang="0">
                    <a:pos x="504" y="322"/>
                  </a:cxn>
                  <a:cxn ang="0">
                    <a:pos x="488" y="329"/>
                  </a:cxn>
                  <a:cxn ang="0">
                    <a:pos x="480" y="316"/>
                  </a:cxn>
                  <a:cxn ang="0">
                    <a:pos x="468" y="332"/>
                  </a:cxn>
                  <a:cxn ang="0">
                    <a:pos x="446" y="326"/>
                  </a:cxn>
                  <a:cxn ang="0">
                    <a:pos x="431" y="323"/>
                  </a:cxn>
                  <a:cxn ang="0">
                    <a:pos x="406" y="302"/>
                  </a:cxn>
                  <a:cxn ang="0">
                    <a:pos x="402" y="306"/>
                  </a:cxn>
                  <a:cxn ang="0">
                    <a:pos x="391" y="281"/>
                  </a:cxn>
                  <a:cxn ang="0">
                    <a:pos x="372" y="260"/>
                  </a:cxn>
                  <a:cxn ang="0">
                    <a:pos x="345" y="255"/>
                  </a:cxn>
                  <a:cxn ang="0">
                    <a:pos x="294" y="226"/>
                  </a:cxn>
                  <a:cxn ang="0">
                    <a:pos x="282" y="222"/>
                  </a:cxn>
                  <a:cxn ang="0">
                    <a:pos x="256" y="227"/>
                  </a:cxn>
                  <a:cxn ang="0">
                    <a:pos x="221" y="214"/>
                  </a:cxn>
                  <a:cxn ang="0">
                    <a:pos x="195" y="203"/>
                  </a:cxn>
                  <a:cxn ang="0">
                    <a:pos x="175" y="195"/>
                  </a:cxn>
                  <a:cxn ang="0">
                    <a:pos x="148" y="172"/>
                  </a:cxn>
                  <a:cxn ang="0">
                    <a:pos x="148" y="150"/>
                  </a:cxn>
                  <a:cxn ang="0">
                    <a:pos x="102" y="101"/>
                  </a:cxn>
                  <a:cxn ang="0">
                    <a:pos x="82" y="68"/>
                  </a:cxn>
                  <a:cxn ang="0">
                    <a:pos x="62" y="53"/>
                  </a:cxn>
                  <a:cxn ang="0">
                    <a:pos x="49" y="22"/>
                  </a:cxn>
                  <a:cxn ang="0">
                    <a:pos x="28" y="19"/>
                  </a:cxn>
                  <a:cxn ang="0">
                    <a:pos x="49" y="53"/>
                  </a:cxn>
                  <a:cxn ang="0">
                    <a:pos x="73" y="95"/>
                  </a:cxn>
                  <a:cxn ang="0">
                    <a:pos x="96" y="130"/>
                  </a:cxn>
                  <a:cxn ang="0">
                    <a:pos x="86" y="127"/>
                  </a:cxn>
                  <a:cxn ang="0">
                    <a:pos x="65" y="109"/>
                  </a:cxn>
                  <a:cxn ang="0">
                    <a:pos x="52" y="84"/>
                  </a:cxn>
                  <a:cxn ang="0">
                    <a:pos x="40" y="69"/>
                  </a:cxn>
                  <a:cxn ang="0">
                    <a:pos x="11" y="24"/>
                  </a:cxn>
                  <a:cxn ang="0">
                    <a:pos x="0" y="0"/>
                  </a:cxn>
                  <a:cxn ang="0">
                    <a:pos x="76" y="16"/>
                  </a:cxn>
                  <a:cxn ang="0">
                    <a:pos x="113" y="10"/>
                  </a:cxn>
                  <a:cxn ang="0">
                    <a:pos x="152" y="29"/>
                  </a:cxn>
                  <a:cxn ang="0">
                    <a:pos x="188" y="38"/>
                  </a:cxn>
                  <a:cxn ang="0">
                    <a:pos x="249" y="90"/>
                  </a:cxn>
                  <a:cxn ang="0">
                    <a:pos x="247" y="86"/>
                  </a:cxn>
                </a:cxnLst>
                <a:rect l="0" t="0" r="r" b="b"/>
                <a:pathLst>
                  <a:path w="504" h="338">
                    <a:moveTo>
                      <a:pt x="248" y="91"/>
                    </a:moveTo>
                    <a:cubicBezTo>
                      <a:pt x="249" y="94"/>
                      <a:pt x="250" y="96"/>
                      <a:pt x="250" y="98"/>
                    </a:cubicBezTo>
                    <a:cubicBezTo>
                      <a:pt x="250" y="106"/>
                      <a:pt x="247" y="109"/>
                      <a:pt x="246" y="116"/>
                    </a:cubicBezTo>
                    <a:cubicBezTo>
                      <a:pt x="246" y="141"/>
                      <a:pt x="246" y="141"/>
                      <a:pt x="246" y="141"/>
                    </a:cubicBezTo>
                    <a:cubicBezTo>
                      <a:pt x="245" y="144"/>
                      <a:pt x="248" y="148"/>
                      <a:pt x="249" y="150"/>
                    </a:cubicBezTo>
                    <a:cubicBezTo>
                      <a:pt x="251" y="154"/>
                      <a:pt x="249" y="156"/>
                      <a:pt x="251" y="160"/>
                    </a:cubicBezTo>
                    <a:cubicBezTo>
                      <a:pt x="252" y="164"/>
                      <a:pt x="258" y="170"/>
                      <a:pt x="261" y="173"/>
                    </a:cubicBezTo>
                    <a:cubicBezTo>
                      <a:pt x="269" y="181"/>
                      <a:pt x="269" y="188"/>
                      <a:pt x="281" y="192"/>
                    </a:cubicBezTo>
                    <a:cubicBezTo>
                      <a:pt x="285" y="193"/>
                      <a:pt x="285" y="197"/>
                      <a:pt x="288" y="197"/>
                    </a:cubicBezTo>
                    <a:cubicBezTo>
                      <a:pt x="297" y="197"/>
                      <a:pt x="304" y="191"/>
                      <a:pt x="312" y="191"/>
                    </a:cubicBezTo>
                    <a:cubicBezTo>
                      <a:pt x="317" y="191"/>
                      <a:pt x="319" y="194"/>
                      <a:pt x="321" y="194"/>
                    </a:cubicBezTo>
                    <a:cubicBezTo>
                      <a:pt x="324" y="194"/>
                      <a:pt x="327" y="188"/>
                      <a:pt x="327" y="187"/>
                    </a:cubicBezTo>
                    <a:cubicBezTo>
                      <a:pt x="329" y="181"/>
                      <a:pt x="336" y="176"/>
                      <a:pt x="336" y="169"/>
                    </a:cubicBezTo>
                    <a:cubicBezTo>
                      <a:pt x="336" y="156"/>
                      <a:pt x="351" y="152"/>
                      <a:pt x="363" y="152"/>
                    </a:cubicBezTo>
                    <a:cubicBezTo>
                      <a:pt x="367" y="152"/>
                      <a:pt x="370" y="152"/>
                      <a:pt x="372" y="153"/>
                    </a:cubicBezTo>
                    <a:cubicBezTo>
                      <a:pt x="373" y="154"/>
                      <a:pt x="379" y="154"/>
                      <a:pt x="382" y="154"/>
                    </a:cubicBezTo>
                    <a:cubicBezTo>
                      <a:pt x="382" y="155"/>
                      <a:pt x="382" y="157"/>
                      <a:pt x="382" y="158"/>
                    </a:cubicBezTo>
                    <a:cubicBezTo>
                      <a:pt x="382" y="164"/>
                      <a:pt x="374" y="172"/>
                      <a:pt x="374" y="180"/>
                    </a:cubicBezTo>
                    <a:cubicBezTo>
                      <a:pt x="374" y="188"/>
                      <a:pt x="372" y="191"/>
                      <a:pt x="369" y="195"/>
                    </a:cubicBezTo>
                    <a:cubicBezTo>
                      <a:pt x="369" y="194"/>
                      <a:pt x="369" y="193"/>
                      <a:pt x="369" y="192"/>
                    </a:cubicBezTo>
                    <a:cubicBezTo>
                      <a:pt x="368" y="192"/>
                      <a:pt x="367" y="192"/>
                      <a:pt x="365" y="192"/>
                    </a:cubicBezTo>
                    <a:cubicBezTo>
                      <a:pt x="365" y="197"/>
                      <a:pt x="365" y="207"/>
                      <a:pt x="365" y="213"/>
                    </a:cubicBezTo>
                    <a:cubicBezTo>
                      <a:pt x="365" y="217"/>
                      <a:pt x="360" y="219"/>
                      <a:pt x="357" y="222"/>
                    </a:cubicBezTo>
                    <a:cubicBezTo>
                      <a:pt x="357" y="223"/>
                      <a:pt x="357" y="223"/>
                      <a:pt x="357" y="224"/>
                    </a:cubicBezTo>
                    <a:cubicBezTo>
                      <a:pt x="357" y="227"/>
                      <a:pt x="360" y="229"/>
                      <a:pt x="363" y="229"/>
                    </a:cubicBezTo>
                    <a:cubicBezTo>
                      <a:pt x="377" y="229"/>
                      <a:pt x="389" y="226"/>
                      <a:pt x="405" y="226"/>
                    </a:cubicBezTo>
                    <a:cubicBezTo>
                      <a:pt x="415" y="226"/>
                      <a:pt x="418" y="234"/>
                      <a:pt x="426" y="236"/>
                    </a:cubicBezTo>
                    <a:cubicBezTo>
                      <a:pt x="426" y="238"/>
                      <a:pt x="426" y="240"/>
                      <a:pt x="426" y="242"/>
                    </a:cubicBezTo>
                    <a:cubicBezTo>
                      <a:pt x="426" y="246"/>
                      <a:pt x="425" y="257"/>
                      <a:pt x="423" y="262"/>
                    </a:cubicBezTo>
                    <a:cubicBezTo>
                      <a:pt x="423" y="272"/>
                      <a:pt x="423" y="281"/>
                      <a:pt x="423" y="289"/>
                    </a:cubicBezTo>
                    <a:cubicBezTo>
                      <a:pt x="423" y="298"/>
                      <a:pt x="432" y="302"/>
                      <a:pt x="439" y="306"/>
                    </a:cubicBezTo>
                    <a:cubicBezTo>
                      <a:pt x="444" y="308"/>
                      <a:pt x="444" y="316"/>
                      <a:pt x="451" y="316"/>
                    </a:cubicBezTo>
                    <a:cubicBezTo>
                      <a:pt x="463" y="316"/>
                      <a:pt x="469" y="307"/>
                      <a:pt x="479" y="307"/>
                    </a:cubicBezTo>
                    <a:cubicBezTo>
                      <a:pt x="491" y="307"/>
                      <a:pt x="497" y="316"/>
                      <a:pt x="504" y="322"/>
                    </a:cubicBezTo>
                    <a:cubicBezTo>
                      <a:pt x="503" y="323"/>
                      <a:pt x="494" y="333"/>
                      <a:pt x="493" y="332"/>
                    </a:cubicBezTo>
                    <a:cubicBezTo>
                      <a:pt x="492" y="331"/>
                      <a:pt x="488" y="330"/>
                      <a:pt x="488" y="329"/>
                    </a:cubicBezTo>
                    <a:cubicBezTo>
                      <a:pt x="488" y="327"/>
                      <a:pt x="490" y="326"/>
                      <a:pt x="491" y="324"/>
                    </a:cubicBezTo>
                    <a:cubicBezTo>
                      <a:pt x="486" y="322"/>
                      <a:pt x="484" y="316"/>
                      <a:pt x="480" y="316"/>
                    </a:cubicBezTo>
                    <a:cubicBezTo>
                      <a:pt x="476" y="316"/>
                      <a:pt x="464" y="325"/>
                      <a:pt x="464" y="328"/>
                    </a:cubicBezTo>
                    <a:cubicBezTo>
                      <a:pt x="464" y="330"/>
                      <a:pt x="467" y="331"/>
                      <a:pt x="468" y="332"/>
                    </a:cubicBezTo>
                    <a:cubicBezTo>
                      <a:pt x="467" y="336"/>
                      <a:pt x="465" y="338"/>
                      <a:pt x="461" y="338"/>
                    </a:cubicBezTo>
                    <a:cubicBezTo>
                      <a:pt x="454" y="338"/>
                      <a:pt x="450" y="330"/>
                      <a:pt x="446" y="326"/>
                    </a:cubicBezTo>
                    <a:cubicBezTo>
                      <a:pt x="443" y="323"/>
                      <a:pt x="436" y="326"/>
                      <a:pt x="433" y="326"/>
                    </a:cubicBezTo>
                    <a:cubicBezTo>
                      <a:pt x="432" y="326"/>
                      <a:pt x="431" y="324"/>
                      <a:pt x="431" y="323"/>
                    </a:cubicBezTo>
                    <a:cubicBezTo>
                      <a:pt x="424" y="322"/>
                      <a:pt x="424" y="318"/>
                      <a:pt x="423" y="314"/>
                    </a:cubicBezTo>
                    <a:cubicBezTo>
                      <a:pt x="421" y="311"/>
                      <a:pt x="406" y="302"/>
                      <a:pt x="406" y="302"/>
                    </a:cubicBezTo>
                    <a:cubicBezTo>
                      <a:pt x="405" y="304"/>
                      <a:pt x="405" y="305"/>
                      <a:pt x="406" y="306"/>
                    </a:cubicBezTo>
                    <a:cubicBezTo>
                      <a:pt x="402" y="306"/>
                      <a:pt x="402" y="306"/>
                      <a:pt x="402" y="306"/>
                    </a:cubicBezTo>
                    <a:cubicBezTo>
                      <a:pt x="395" y="302"/>
                      <a:pt x="399" y="296"/>
                      <a:pt x="397" y="289"/>
                    </a:cubicBezTo>
                    <a:cubicBezTo>
                      <a:pt x="396" y="285"/>
                      <a:pt x="394" y="284"/>
                      <a:pt x="391" y="281"/>
                    </a:cubicBezTo>
                    <a:cubicBezTo>
                      <a:pt x="384" y="274"/>
                      <a:pt x="377" y="270"/>
                      <a:pt x="374" y="260"/>
                    </a:cubicBezTo>
                    <a:cubicBezTo>
                      <a:pt x="373" y="260"/>
                      <a:pt x="372" y="260"/>
                      <a:pt x="372" y="260"/>
                    </a:cubicBezTo>
                    <a:cubicBezTo>
                      <a:pt x="368" y="260"/>
                      <a:pt x="366" y="262"/>
                      <a:pt x="363" y="262"/>
                    </a:cubicBezTo>
                    <a:cubicBezTo>
                      <a:pt x="355" y="262"/>
                      <a:pt x="350" y="257"/>
                      <a:pt x="345" y="255"/>
                    </a:cubicBezTo>
                    <a:cubicBezTo>
                      <a:pt x="336" y="251"/>
                      <a:pt x="330" y="253"/>
                      <a:pt x="321" y="248"/>
                    </a:cubicBezTo>
                    <a:cubicBezTo>
                      <a:pt x="308" y="242"/>
                      <a:pt x="306" y="232"/>
                      <a:pt x="294" y="226"/>
                    </a:cubicBezTo>
                    <a:cubicBezTo>
                      <a:pt x="291" y="226"/>
                      <a:pt x="291" y="226"/>
                      <a:pt x="291" y="226"/>
                    </a:cubicBezTo>
                    <a:cubicBezTo>
                      <a:pt x="288" y="224"/>
                      <a:pt x="285" y="222"/>
                      <a:pt x="282" y="222"/>
                    </a:cubicBezTo>
                    <a:cubicBezTo>
                      <a:pt x="274" y="222"/>
                      <a:pt x="272" y="231"/>
                      <a:pt x="265" y="231"/>
                    </a:cubicBezTo>
                    <a:cubicBezTo>
                      <a:pt x="261" y="231"/>
                      <a:pt x="258" y="228"/>
                      <a:pt x="256" y="227"/>
                    </a:cubicBezTo>
                    <a:cubicBezTo>
                      <a:pt x="252" y="225"/>
                      <a:pt x="249" y="226"/>
                      <a:pt x="246" y="226"/>
                    </a:cubicBezTo>
                    <a:cubicBezTo>
                      <a:pt x="241" y="226"/>
                      <a:pt x="226" y="216"/>
                      <a:pt x="221" y="214"/>
                    </a:cubicBezTo>
                    <a:cubicBezTo>
                      <a:pt x="216" y="211"/>
                      <a:pt x="213" y="214"/>
                      <a:pt x="208" y="213"/>
                    </a:cubicBezTo>
                    <a:cubicBezTo>
                      <a:pt x="202" y="211"/>
                      <a:pt x="201" y="206"/>
                      <a:pt x="195" y="203"/>
                    </a:cubicBezTo>
                    <a:cubicBezTo>
                      <a:pt x="189" y="200"/>
                      <a:pt x="186" y="201"/>
                      <a:pt x="180" y="198"/>
                    </a:cubicBezTo>
                    <a:cubicBezTo>
                      <a:pt x="177" y="197"/>
                      <a:pt x="177" y="196"/>
                      <a:pt x="175" y="195"/>
                    </a:cubicBezTo>
                    <a:cubicBezTo>
                      <a:pt x="170" y="190"/>
                      <a:pt x="156" y="187"/>
                      <a:pt x="155" y="181"/>
                    </a:cubicBezTo>
                    <a:cubicBezTo>
                      <a:pt x="151" y="181"/>
                      <a:pt x="148" y="176"/>
                      <a:pt x="148" y="172"/>
                    </a:cubicBezTo>
                    <a:cubicBezTo>
                      <a:pt x="148" y="167"/>
                      <a:pt x="153" y="165"/>
                      <a:pt x="153" y="160"/>
                    </a:cubicBezTo>
                    <a:cubicBezTo>
                      <a:pt x="153" y="154"/>
                      <a:pt x="149" y="153"/>
                      <a:pt x="148" y="150"/>
                    </a:cubicBezTo>
                    <a:cubicBezTo>
                      <a:pt x="143" y="134"/>
                      <a:pt x="128" y="121"/>
                      <a:pt x="118" y="111"/>
                    </a:cubicBezTo>
                    <a:cubicBezTo>
                      <a:pt x="114" y="107"/>
                      <a:pt x="107" y="105"/>
                      <a:pt x="102" y="101"/>
                    </a:cubicBezTo>
                    <a:cubicBezTo>
                      <a:pt x="99" y="97"/>
                      <a:pt x="102" y="93"/>
                      <a:pt x="100" y="88"/>
                    </a:cubicBezTo>
                    <a:cubicBezTo>
                      <a:pt x="96" y="80"/>
                      <a:pt x="82" y="79"/>
                      <a:pt x="82" y="68"/>
                    </a:cubicBezTo>
                    <a:cubicBezTo>
                      <a:pt x="78" y="68"/>
                      <a:pt x="79" y="67"/>
                      <a:pt x="77" y="68"/>
                    </a:cubicBezTo>
                    <a:cubicBezTo>
                      <a:pt x="72" y="63"/>
                      <a:pt x="67" y="58"/>
                      <a:pt x="62" y="53"/>
                    </a:cubicBezTo>
                    <a:cubicBezTo>
                      <a:pt x="58" y="49"/>
                      <a:pt x="60" y="42"/>
                      <a:pt x="56" y="38"/>
                    </a:cubicBezTo>
                    <a:cubicBezTo>
                      <a:pt x="52" y="34"/>
                      <a:pt x="53" y="24"/>
                      <a:pt x="49" y="22"/>
                    </a:cubicBezTo>
                    <a:cubicBezTo>
                      <a:pt x="42" y="19"/>
                      <a:pt x="35" y="19"/>
                      <a:pt x="29" y="13"/>
                    </a:cubicBezTo>
                    <a:cubicBezTo>
                      <a:pt x="27" y="15"/>
                      <a:pt x="28" y="18"/>
                      <a:pt x="28" y="19"/>
                    </a:cubicBezTo>
                    <a:cubicBezTo>
                      <a:pt x="28" y="28"/>
                      <a:pt x="32" y="34"/>
                      <a:pt x="36" y="41"/>
                    </a:cubicBezTo>
                    <a:cubicBezTo>
                      <a:pt x="39" y="48"/>
                      <a:pt x="45" y="48"/>
                      <a:pt x="49" y="53"/>
                    </a:cubicBezTo>
                    <a:cubicBezTo>
                      <a:pt x="55" y="59"/>
                      <a:pt x="56" y="63"/>
                      <a:pt x="58" y="71"/>
                    </a:cubicBezTo>
                    <a:cubicBezTo>
                      <a:pt x="61" y="81"/>
                      <a:pt x="70" y="86"/>
                      <a:pt x="73" y="95"/>
                    </a:cubicBezTo>
                    <a:cubicBezTo>
                      <a:pt x="77" y="106"/>
                      <a:pt x="80" y="117"/>
                      <a:pt x="87" y="122"/>
                    </a:cubicBezTo>
                    <a:cubicBezTo>
                      <a:pt x="91" y="119"/>
                      <a:pt x="96" y="126"/>
                      <a:pt x="96" y="130"/>
                    </a:cubicBezTo>
                    <a:cubicBezTo>
                      <a:pt x="96" y="132"/>
                      <a:pt x="95" y="136"/>
                      <a:pt x="93" y="136"/>
                    </a:cubicBezTo>
                    <a:cubicBezTo>
                      <a:pt x="92" y="136"/>
                      <a:pt x="86" y="129"/>
                      <a:pt x="86" y="127"/>
                    </a:cubicBezTo>
                    <a:cubicBezTo>
                      <a:pt x="78" y="127"/>
                      <a:pt x="74" y="117"/>
                      <a:pt x="69" y="113"/>
                    </a:cubicBezTo>
                    <a:cubicBezTo>
                      <a:pt x="66" y="112"/>
                      <a:pt x="66" y="112"/>
                      <a:pt x="65" y="109"/>
                    </a:cubicBezTo>
                    <a:cubicBezTo>
                      <a:pt x="65" y="98"/>
                      <a:pt x="65" y="98"/>
                      <a:pt x="65" y="98"/>
                    </a:cubicBezTo>
                    <a:cubicBezTo>
                      <a:pt x="60" y="93"/>
                      <a:pt x="56" y="88"/>
                      <a:pt x="52" y="84"/>
                    </a:cubicBezTo>
                    <a:cubicBezTo>
                      <a:pt x="46" y="78"/>
                      <a:pt x="36" y="79"/>
                      <a:pt x="31" y="72"/>
                    </a:cubicBezTo>
                    <a:cubicBezTo>
                      <a:pt x="34" y="72"/>
                      <a:pt x="44" y="74"/>
                      <a:pt x="40" y="69"/>
                    </a:cubicBezTo>
                    <a:cubicBezTo>
                      <a:pt x="34" y="59"/>
                      <a:pt x="26" y="50"/>
                      <a:pt x="19" y="45"/>
                    </a:cubicBezTo>
                    <a:cubicBezTo>
                      <a:pt x="14" y="41"/>
                      <a:pt x="14" y="29"/>
                      <a:pt x="11" y="24"/>
                    </a:cubicBezTo>
                    <a:cubicBezTo>
                      <a:pt x="7" y="16"/>
                      <a:pt x="3" y="13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113" y="16"/>
                      <a:pt x="113" y="16"/>
                      <a:pt x="113" y="16"/>
                    </a:cubicBezTo>
                    <a:cubicBezTo>
                      <a:pt x="113" y="10"/>
                      <a:pt x="113" y="10"/>
                      <a:pt x="113" y="10"/>
                    </a:cubicBezTo>
                    <a:cubicBezTo>
                      <a:pt x="121" y="10"/>
                      <a:pt x="121" y="10"/>
                      <a:pt x="121" y="10"/>
                    </a:cubicBezTo>
                    <a:cubicBezTo>
                      <a:pt x="136" y="14"/>
                      <a:pt x="145" y="16"/>
                      <a:pt x="152" y="29"/>
                    </a:cubicBezTo>
                    <a:cubicBezTo>
                      <a:pt x="156" y="35"/>
                      <a:pt x="163" y="50"/>
                      <a:pt x="172" y="50"/>
                    </a:cubicBezTo>
                    <a:cubicBezTo>
                      <a:pt x="181" y="50"/>
                      <a:pt x="178" y="38"/>
                      <a:pt x="188" y="38"/>
                    </a:cubicBezTo>
                    <a:cubicBezTo>
                      <a:pt x="214" y="38"/>
                      <a:pt x="213" y="70"/>
                      <a:pt x="227" y="84"/>
                    </a:cubicBezTo>
                    <a:cubicBezTo>
                      <a:pt x="231" y="87"/>
                      <a:pt x="242" y="90"/>
                      <a:pt x="249" y="90"/>
                    </a:cubicBezTo>
                    <a:cubicBezTo>
                      <a:pt x="249" y="89"/>
                      <a:pt x="247" y="87"/>
                      <a:pt x="247" y="86"/>
                    </a:cubicBezTo>
                    <a:cubicBezTo>
                      <a:pt x="247" y="86"/>
                      <a:pt x="247" y="86"/>
                      <a:pt x="247" y="86"/>
                    </a:cubicBezTo>
                    <a:lnTo>
                      <a:pt x="248" y="9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6" name="Freeform 93"/>
              <p:cNvSpPr/>
              <p:nvPr/>
            </p:nvSpPr>
            <p:spPr bwMode="auto">
              <a:xfrm>
                <a:off x="3016250" y="1895475"/>
                <a:ext cx="20638" cy="95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5" y="7"/>
                  </a:cxn>
                  <a:cxn ang="0">
                    <a:pos x="12" y="7"/>
                  </a:cxn>
                  <a:cxn ang="0">
                    <a:pos x="0" y="3"/>
                  </a:cxn>
                  <a:cxn ang="0">
                    <a:pos x="0" y="0"/>
                  </a:cxn>
                </a:cxnLst>
                <a:rect l="0" t="0" r="r" b="b"/>
                <a:pathLst>
                  <a:path w="15" h="8">
                    <a:moveTo>
                      <a:pt x="0" y="0"/>
                    </a:moveTo>
                    <a:cubicBezTo>
                      <a:pt x="7" y="0"/>
                      <a:pt x="15" y="1"/>
                      <a:pt x="15" y="7"/>
                    </a:cubicBezTo>
                    <a:cubicBezTo>
                      <a:pt x="15" y="8"/>
                      <a:pt x="13" y="7"/>
                      <a:pt x="12" y="7"/>
                    </a:cubicBezTo>
                    <a:cubicBezTo>
                      <a:pt x="8" y="7"/>
                      <a:pt x="2" y="5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7" name="Freeform 94"/>
              <p:cNvSpPr/>
              <p:nvPr/>
            </p:nvSpPr>
            <p:spPr bwMode="auto">
              <a:xfrm>
                <a:off x="2239963" y="1951038"/>
                <a:ext cx="79375" cy="50800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6" y="0"/>
                  </a:cxn>
                  <a:cxn ang="0">
                    <a:pos x="18" y="6"/>
                  </a:cxn>
                  <a:cxn ang="0">
                    <a:pos x="59" y="34"/>
                  </a:cxn>
                  <a:cxn ang="0">
                    <a:pos x="59" y="38"/>
                  </a:cxn>
                  <a:cxn ang="0">
                    <a:pos x="55" y="38"/>
                  </a:cxn>
                  <a:cxn ang="0">
                    <a:pos x="22" y="22"/>
                  </a:cxn>
                  <a:cxn ang="0">
                    <a:pos x="27" y="17"/>
                  </a:cxn>
                  <a:cxn ang="0">
                    <a:pos x="4" y="8"/>
                  </a:cxn>
                  <a:cxn ang="0">
                    <a:pos x="8" y="4"/>
                  </a:cxn>
                  <a:cxn ang="0">
                    <a:pos x="2" y="2"/>
                  </a:cxn>
                  <a:cxn ang="0">
                    <a:pos x="0" y="2"/>
                  </a:cxn>
                </a:cxnLst>
                <a:rect l="0" t="0" r="r" b="b"/>
                <a:pathLst>
                  <a:path w="59" h="38">
                    <a:moveTo>
                      <a:pt x="0" y="2"/>
                    </a:moveTo>
                    <a:cubicBezTo>
                      <a:pt x="2" y="1"/>
                      <a:pt x="4" y="0"/>
                      <a:pt x="6" y="0"/>
                    </a:cubicBezTo>
                    <a:cubicBezTo>
                      <a:pt x="11" y="0"/>
                      <a:pt x="15" y="5"/>
                      <a:pt x="18" y="6"/>
                    </a:cubicBezTo>
                    <a:cubicBezTo>
                      <a:pt x="37" y="12"/>
                      <a:pt x="48" y="23"/>
                      <a:pt x="59" y="34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8" y="38"/>
                      <a:pt x="56" y="38"/>
                      <a:pt x="55" y="38"/>
                    </a:cubicBezTo>
                    <a:cubicBezTo>
                      <a:pt x="45" y="38"/>
                      <a:pt x="29" y="26"/>
                      <a:pt x="22" y="22"/>
                    </a:cubicBezTo>
                    <a:cubicBezTo>
                      <a:pt x="23" y="19"/>
                      <a:pt x="25" y="19"/>
                      <a:pt x="27" y="17"/>
                    </a:cubicBezTo>
                    <a:cubicBezTo>
                      <a:pt x="18" y="17"/>
                      <a:pt x="6" y="13"/>
                      <a:pt x="4" y="8"/>
                    </a:cubicBezTo>
                    <a:cubicBezTo>
                      <a:pt x="6" y="7"/>
                      <a:pt x="8" y="5"/>
                      <a:pt x="8" y="4"/>
                    </a:cubicBezTo>
                    <a:cubicBezTo>
                      <a:pt x="6" y="3"/>
                      <a:pt x="2" y="2"/>
                      <a:pt x="2" y="2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8" name="Freeform 95"/>
              <p:cNvSpPr/>
              <p:nvPr/>
            </p:nvSpPr>
            <p:spPr bwMode="auto">
              <a:xfrm>
                <a:off x="2162175" y="1876425"/>
                <a:ext cx="28575" cy="39688"/>
              </a:xfrm>
              <a:custGeom>
                <a:avLst/>
                <a:gdLst/>
                <a:ahLst/>
                <a:cxnLst>
                  <a:cxn ang="0">
                    <a:pos x="5" y="12"/>
                  </a:cxn>
                  <a:cxn ang="0">
                    <a:pos x="0" y="4"/>
                  </a:cxn>
                  <a:cxn ang="0">
                    <a:pos x="0" y="0"/>
                  </a:cxn>
                  <a:cxn ang="0">
                    <a:pos x="10" y="3"/>
                  </a:cxn>
                  <a:cxn ang="0">
                    <a:pos x="7" y="8"/>
                  </a:cxn>
                  <a:cxn ang="0">
                    <a:pos x="13" y="3"/>
                  </a:cxn>
                  <a:cxn ang="0">
                    <a:pos x="13" y="12"/>
                  </a:cxn>
                  <a:cxn ang="0">
                    <a:pos x="15" y="18"/>
                  </a:cxn>
                  <a:cxn ang="0">
                    <a:pos x="13" y="22"/>
                  </a:cxn>
                  <a:cxn ang="0">
                    <a:pos x="17" y="30"/>
                  </a:cxn>
                  <a:cxn ang="0">
                    <a:pos x="10" y="22"/>
                  </a:cxn>
                  <a:cxn ang="0">
                    <a:pos x="12" y="17"/>
                  </a:cxn>
                  <a:cxn ang="0">
                    <a:pos x="5" y="12"/>
                  </a:cxn>
                </a:cxnLst>
                <a:rect l="0" t="0" r="r" b="b"/>
                <a:pathLst>
                  <a:path w="21" h="30">
                    <a:moveTo>
                      <a:pt x="5" y="12"/>
                    </a:moveTo>
                    <a:cubicBezTo>
                      <a:pt x="3" y="12"/>
                      <a:pt x="2" y="6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6" y="3"/>
                      <a:pt x="10" y="3"/>
                    </a:cubicBezTo>
                    <a:cubicBezTo>
                      <a:pt x="10" y="4"/>
                      <a:pt x="5" y="8"/>
                      <a:pt x="7" y="8"/>
                    </a:cubicBezTo>
                    <a:cubicBezTo>
                      <a:pt x="10" y="8"/>
                      <a:pt x="12" y="5"/>
                      <a:pt x="13" y="3"/>
                    </a:cubicBezTo>
                    <a:cubicBezTo>
                      <a:pt x="14" y="5"/>
                      <a:pt x="13" y="8"/>
                      <a:pt x="13" y="12"/>
                    </a:cubicBezTo>
                    <a:cubicBezTo>
                      <a:pt x="13" y="15"/>
                      <a:pt x="15" y="15"/>
                      <a:pt x="15" y="18"/>
                    </a:cubicBezTo>
                    <a:cubicBezTo>
                      <a:pt x="15" y="19"/>
                      <a:pt x="13" y="20"/>
                      <a:pt x="13" y="22"/>
                    </a:cubicBezTo>
                    <a:cubicBezTo>
                      <a:pt x="13" y="24"/>
                      <a:pt x="21" y="30"/>
                      <a:pt x="17" y="30"/>
                    </a:cubicBezTo>
                    <a:cubicBezTo>
                      <a:pt x="13" y="30"/>
                      <a:pt x="10" y="26"/>
                      <a:pt x="10" y="22"/>
                    </a:cubicBezTo>
                    <a:cubicBezTo>
                      <a:pt x="10" y="19"/>
                      <a:pt x="12" y="18"/>
                      <a:pt x="12" y="17"/>
                    </a:cubicBezTo>
                    <a:cubicBezTo>
                      <a:pt x="9" y="16"/>
                      <a:pt x="8" y="12"/>
                      <a:pt x="5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9" name="Freeform 96"/>
              <p:cNvSpPr/>
              <p:nvPr/>
            </p:nvSpPr>
            <p:spPr bwMode="auto">
              <a:xfrm>
                <a:off x="1803400" y="1787525"/>
                <a:ext cx="34925" cy="23813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27" y="0"/>
                  </a:cxn>
                  <a:cxn ang="0">
                    <a:pos x="27" y="6"/>
                  </a:cxn>
                  <a:cxn ang="0">
                    <a:pos x="10" y="18"/>
                  </a:cxn>
                  <a:cxn ang="0">
                    <a:pos x="0" y="12"/>
                  </a:cxn>
                  <a:cxn ang="0">
                    <a:pos x="0" y="7"/>
                  </a:cxn>
                  <a:cxn ang="0">
                    <a:pos x="21" y="0"/>
                  </a:cxn>
                </a:cxnLst>
                <a:rect l="0" t="0" r="r" b="b"/>
                <a:pathLst>
                  <a:path w="27" h="18">
                    <a:moveTo>
                      <a:pt x="21" y="0"/>
                    </a:moveTo>
                    <a:cubicBezTo>
                      <a:pt x="25" y="0"/>
                      <a:pt x="25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19" y="10"/>
                      <a:pt x="16" y="13"/>
                      <a:pt x="10" y="18"/>
                    </a:cubicBezTo>
                    <a:cubicBezTo>
                      <a:pt x="6" y="15"/>
                      <a:pt x="3" y="15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8" y="5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70" name="Freeform 97"/>
              <p:cNvSpPr/>
              <p:nvPr/>
            </p:nvSpPr>
            <p:spPr bwMode="auto">
              <a:xfrm>
                <a:off x="3311525" y="1963738"/>
                <a:ext cx="42863" cy="22225"/>
              </a:xfrm>
              <a:custGeom>
                <a:avLst/>
                <a:gdLst/>
                <a:ahLst/>
                <a:cxnLst>
                  <a:cxn ang="0">
                    <a:pos x="26" y="17"/>
                  </a:cxn>
                  <a:cxn ang="0">
                    <a:pos x="32" y="14"/>
                  </a:cxn>
                  <a:cxn ang="0">
                    <a:pos x="0" y="3"/>
                  </a:cxn>
                  <a:cxn ang="0">
                    <a:pos x="26" y="17"/>
                  </a:cxn>
                </a:cxnLst>
                <a:rect l="0" t="0" r="r" b="b"/>
                <a:pathLst>
                  <a:path w="32" h="17">
                    <a:moveTo>
                      <a:pt x="26" y="17"/>
                    </a:moveTo>
                    <a:cubicBezTo>
                      <a:pt x="29" y="17"/>
                      <a:pt x="30" y="16"/>
                      <a:pt x="32" y="14"/>
                    </a:cubicBezTo>
                    <a:cubicBezTo>
                      <a:pt x="22" y="9"/>
                      <a:pt x="14" y="0"/>
                      <a:pt x="0" y="3"/>
                    </a:cubicBezTo>
                    <a:cubicBezTo>
                      <a:pt x="6" y="7"/>
                      <a:pt x="18" y="17"/>
                      <a:pt x="26" y="1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71" name="Freeform 98"/>
              <p:cNvSpPr/>
              <p:nvPr/>
            </p:nvSpPr>
            <p:spPr bwMode="auto">
              <a:xfrm>
                <a:off x="3314700" y="2030413"/>
                <a:ext cx="31750" cy="2063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11" y="7"/>
                  </a:cxn>
                  <a:cxn ang="0">
                    <a:pos x="24" y="7"/>
                  </a:cxn>
                  <a:cxn ang="0">
                    <a:pos x="24" y="10"/>
                  </a:cxn>
                  <a:cxn ang="0">
                    <a:pos x="19" y="15"/>
                  </a:cxn>
                  <a:cxn ang="0">
                    <a:pos x="0" y="3"/>
                  </a:cxn>
                  <a:cxn ang="0">
                    <a:pos x="1" y="0"/>
                  </a:cxn>
                </a:cxnLst>
                <a:rect l="0" t="0" r="r" b="b"/>
                <a:pathLst>
                  <a:path w="24" h="15">
                    <a:moveTo>
                      <a:pt x="1" y="0"/>
                    </a:moveTo>
                    <a:cubicBezTo>
                      <a:pt x="4" y="4"/>
                      <a:pt x="7" y="6"/>
                      <a:pt x="11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8"/>
                      <a:pt x="24" y="9"/>
                      <a:pt x="24" y="10"/>
                    </a:cubicBezTo>
                    <a:cubicBezTo>
                      <a:pt x="24" y="12"/>
                      <a:pt x="20" y="15"/>
                      <a:pt x="19" y="15"/>
                    </a:cubicBezTo>
                    <a:cubicBezTo>
                      <a:pt x="16" y="15"/>
                      <a:pt x="0" y="6"/>
                      <a:pt x="0" y="3"/>
                    </a:cubicBezTo>
                    <a:cubicBezTo>
                      <a:pt x="0" y="2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72" name="Freeform 99"/>
              <p:cNvSpPr/>
              <p:nvPr/>
            </p:nvSpPr>
            <p:spPr bwMode="auto">
              <a:xfrm>
                <a:off x="3362325" y="2030413"/>
                <a:ext cx="22225" cy="26988"/>
              </a:xfrm>
              <a:custGeom>
                <a:avLst/>
                <a:gdLst/>
                <a:ahLst/>
                <a:cxnLst>
                  <a:cxn ang="0">
                    <a:pos x="17" y="12"/>
                  </a:cxn>
                  <a:cxn ang="0">
                    <a:pos x="17" y="15"/>
                  </a:cxn>
                  <a:cxn ang="0">
                    <a:pos x="7" y="20"/>
                  </a:cxn>
                  <a:cxn ang="0">
                    <a:pos x="0" y="15"/>
                  </a:cxn>
                  <a:cxn ang="0">
                    <a:pos x="10" y="0"/>
                  </a:cxn>
                  <a:cxn ang="0">
                    <a:pos x="14" y="5"/>
                  </a:cxn>
                  <a:cxn ang="0">
                    <a:pos x="17" y="12"/>
                  </a:cxn>
                </a:cxnLst>
                <a:rect l="0" t="0" r="r" b="b"/>
                <a:pathLst>
                  <a:path w="17" h="20">
                    <a:moveTo>
                      <a:pt x="17" y="12"/>
                    </a:moveTo>
                    <a:cubicBezTo>
                      <a:pt x="17" y="12"/>
                      <a:pt x="17" y="14"/>
                      <a:pt x="17" y="15"/>
                    </a:cubicBezTo>
                    <a:cubicBezTo>
                      <a:pt x="17" y="18"/>
                      <a:pt x="12" y="20"/>
                      <a:pt x="7" y="20"/>
                    </a:cubicBezTo>
                    <a:cubicBezTo>
                      <a:pt x="3" y="20"/>
                      <a:pt x="0" y="18"/>
                      <a:pt x="0" y="15"/>
                    </a:cubicBezTo>
                    <a:cubicBezTo>
                      <a:pt x="0" y="13"/>
                      <a:pt x="6" y="2"/>
                      <a:pt x="10" y="0"/>
                    </a:cubicBezTo>
                    <a:cubicBezTo>
                      <a:pt x="11" y="2"/>
                      <a:pt x="14" y="3"/>
                      <a:pt x="14" y="5"/>
                    </a:cubicBezTo>
                    <a:cubicBezTo>
                      <a:pt x="14" y="9"/>
                      <a:pt x="7" y="12"/>
                      <a:pt x="17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73" name="Freeform 100"/>
              <p:cNvSpPr/>
              <p:nvPr/>
            </p:nvSpPr>
            <p:spPr bwMode="auto">
              <a:xfrm>
                <a:off x="1593850" y="1724025"/>
                <a:ext cx="26988" cy="12700"/>
              </a:xfrm>
              <a:custGeom>
                <a:avLst/>
                <a:gdLst/>
                <a:ahLst/>
                <a:cxnLst>
                  <a:cxn ang="0">
                    <a:pos x="6" y="4"/>
                  </a:cxn>
                  <a:cxn ang="0">
                    <a:pos x="13" y="1"/>
                  </a:cxn>
                  <a:cxn ang="0">
                    <a:pos x="20" y="9"/>
                  </a:cxn>
                  <a:cxn ang="0">
                    <a:pos x="5" y="9"/>
                  </a:cxn>
                  <a:cxn ang="0">
                    <a:pos x="0" y="4"/>
                  </a:cxn>
                  <a:cxn ang="0">
                    <a:pos x="6" y="4"/>
                  </a:cxn>
                </a:cxnLst>
                <a:rect l="0" t="0" r="r" b="b"/>
                <a:pathLst>
                  <a:path w="20" h="9">
                    <a:moveTo>
                      <a:pt x="6" y="4"/>
                    </a:moveTo>
                    <a:cubicBezTo>
                      <a:pt x="8" y="0"/>
                      <a:pt x="10" y="1"/>
                      <a:pt x="13" y="1"/>
                    </a:cubicBezTo>
                    <a:cubicBezTo>
                      <a:pt x="18" y="1"/>
                      <a:pt x="19" y="4"/>
                      <a:pt x="20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3" y="7"/>
                      <a:pt x="1" y="6"/>
                      <a:pt x="0" y="4"/>
                    </a:cubicBezTo>
                    <a:lnTo>
                      <a:pt x="6" y="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</p:grpSp>
        <p:grpSp>
          <p:nvGrpSpPr>
            <p:cNvPr id="8" name="Group 345"/>
            <p:cNvGrpSpPr/>
            <p:nvPr/>
          </p:nvGrpSpPr>
          <p:grpSpPr>
            <a:xfrm>
              <a:off x="5758450" y="2254506"/>
              <a:ext cx="655423" cy="1101959"/>
              <a:chOff x="4219575" y="1089025"/>
              <a:chExt cx="687388" cy="1155701"/>
            </a:xfrm>
            <a:grpFill/>
          </p:grpSpPr>
          <p:sp>
            <p:nvSpPr>
              <p:cNvPr id="96" name="Freeform 36"/>
              <p:cNvSpPr/>
              <p:nvPr/>
            </p:nvSpPr>
            <p:spPr bwMode="auto">
              <a:xfrm>
                <a:off x="4568825" y="1816100"/>
                <a:ext cx="26988" cy="39688"/>
              </a:xfrm>
              <a:custGeom>
                <a:avLst/>
                <a:gdLst/>
                <a:ahLst/>
                <a:cxnLst>
                  <a:cxn ang="0">
                    <a:pos x="3" y="27"/>
                  </a:cxn>
                  <a:cxn ang="0">
                    <a:pos x="9" y="21"/>
                  </a:cxn>
                  <a:cxn ang="0">
                    <a:pos x="0" y="14"/>
                  </a:cxn>
                  <a:cxn ang="0">
                    <a:pos x="9" y="0"/>
                  </a:cxn>
                  <a:cxn ang="0">
                    <a:pos x="20" y="12"/>
                  </a:cxn>
                  <a:cxn ang="0">
                    <a:pos x="6" y="30"/>
                  </a:cxn>
                  <a:cxn ang="0">
                    <a:pos x="0" y="27"/>
                  </a:cxn>
                  <a:cxn ang="0">
                    <a:pos x="2" y="25"/>
                  </a:cxn>
                  <a:cxn ang="0">
                    <a:pos x="3" y="27"/>
                  </a:cxn>
                </a:cxnLst>
                <a:rect l="0" t="0" r="r" b="b"/>
                <a:pathLst>
                  <a:path w="20" h="30">
                    <a:moveTo>
                      <a:pt x="3" y="27"/>
                    </a:moveTo>
                    <a:cubicBezTo>
                      <a:pt x="6" y="26"/>
                      <a:pt x="9" y="23"/>
                      <a:pt x="9" y="21"/>
                    </a:cubicBezTo>
                    <a:cubicBezTo>
                      <a:pt x="5" y="20"/>
                      <a:pt x="0" y="16"/>
                      <a:pt x="0" y="14"/>
                    </a:cubicBezTo>
                    <a:cubicBezTo>
                      <a:pt x="0" y="12"/>
                      <a:pt x="5" y="0"/>
                      <a:pt x="9" y="0"/>
                    </a:cubicBezTo>
                    <a:cubicBezTo>
                      <a:pt x="17" y="0"/>
                      <a:pt x="18" y="4"/>
                      <a:pt x="20" y="12"/>
                    </a:cubicBezTo>
                    <a:cubicBezTo>
                      <a:pt x="12" y="14"/>
                      <a:pt x="16" y="30"/>
                      <a:pt x="6" y="30"/>
                    </a:cubicBezTo>
                    <a:cubicBezTo>
                      <a:pt x="3" y="30"/>
                      <a:pt x="1" y="27"/>
                      <a:pt x="0" y="27"/>
                    </a:cubicBezTo>
                    <a:cubicBezTo>
                      <a:pt x="1" y="26"/>
                      <a:pt x="2" y="25"/>
                      <a:pt x="2" y="25"/>
                    </a:cubicBezTo>
                    <a:lnTo>
                      <a:pt x="3" y="27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grpSp>
            <p:nvGrpSpPr>
              <p:cNvPr id="97" name="Group 343"/>
              <p:cNvGrpSpPr/>
              <p:nvPr/>
            </p:nvGrpSpPr>
            <p:grpSpPr>
              <a:xfrm>
                <a:off x="4219575" y="1089025"/>
                <a:ext cx="687388" cy="1155701"/>
                <a:chOff x="4219575" y="1089025"/>
                <a:chExt cx="687388" cy="1155701"/>
              </a:xfrm>
              <a:grpFill/>
            </p:grpSpPr>
            <p:sp>
              <p:nvSpPr>
                <p:cNvPr id="98" name="Freeform 24"/>
                <p:cNvSpPr/>
                <p:nvPr/>
              </p:nvSpPr>
              <p:spPr bwMode="auto">
                <a:xfrm>
                  <a:off x="4230688" y="1782763"/>
                  <a:ext cx="646113" cy="461963"/>
                </a:xfrm>
                <a:custGeom>
                  <a:avLst/>
                  <a:gdLst/>
                  <a:ahLst/>
                  <a:cxnLst>
                    <a:cxn ang="0">
                      <a:pos x="473" y="233"/>
                    </a:cxn>
                    <a:cxn ang="0">
                      <a:pos x="470" y="273"/>
                    </a:cxn>
                    <a:cxn ang="0">
                      <a:pos x="427" y="274"/>
                    </a:cxn>
                    <a:cxn ang="0">
                      <a:pos x="401" y="283"/>
                    </a:cxn>
                    <a:cxn ang="0">
                      <a:pos x="403" y="303"/>
                    </a:cxn>
                    <a:cxn ang="0">
                      <a:pos x="413" y="322"/>
                    </a:cxn>
                    <a:cxn ang="0">
                      <a:pos x="401" y="319"/>
                    </a:cxn>
                    <a:cxn ang="0">
                      <a:pos x="397" y="336"/>
                    </a:cxn>
                    <a:cxn ang="0">
                      <a:pos x="382" y="315"/>
                    </a:cxn>
                    <a:cxn ang="0">
                      <a:pos x="358" y="278"/>
                    </a:cxn>
                    <a:cxn ang="0">
                      <a:pos x="329" y="238"/>
                    </a:cxn>
                    <a:cxn ang="0">
                      <a:pos x="289" y="213"/>
                    </a:cxn>
                    <a:cxn ang="0">
                      <a:pos x="270" y="212"/>
                    </a:cxn>
                    <a:cxn ang="0">
                      <a:pos x="289" y="244"/>
                    </a:cxn>
                    <a:cxn ang="0">
                      <a:pos x="315" y="264"/>
                    </a:cxn>
                    <a:cxn ang="0">
                      <a:pos x="330" y="283"/>
                    </a:cxn>
                    <a:cxn ang="0">
                      <a:pos x="323" y="305"/>
                    </a:cxn>
                    <a:cxn ang="0">
                      <a:pos x="316" y="303"/>
                    </a:cxn>
                    <a:cxn ang="0">
                      <a:pos x="291" y="273"/>
                    </a:cxn>
                    <a:cxn ang="0">
                      <a:pos x="229" y="223"/>
                    </a:cxn>
                    <a:cxn ang="0">
                      <a:pos x="168" y="237"/>
                    </a:cxn>
                    <a:cxn ang="0">
                      <a:pos x="135" y="272"/>
                    </a:cxn>
                    <a:cxn ang="0">
                      <a:pos x="101" y="326"/>
                    </a:cxn>
                    <a:cxn ang="0">
                      <a:pos x="72" y="338"/>
                    </a:cxn>
                    <a:cxn ang="0">
                      <a:pos x="10" y="334"/>
                    </a:cxn>
                    <a:cxn ang="0">
                      <a:pos x="0" y="306"/>
                    </a:cxn>
                    <a:cxn ang="0">
                      <a:pos x="4" y="246"/>
                    </a:cxn>
                    <a:cxn ang="0">
                      <a:pos x="48" y="235"/>
                    </a:cxn>
                    <a:cxn ang="0">
                      <a:pos x="89" y="240"/>
                    </a:cxn>
                    <a:cxn ang="0">
                      <a:pos x="105" y="206"/>
                    </a:cxn>
                    <a:cxn ang="0">
                      <a:pos x="103" y="193"/>
                    </a:cxn>
                    <a:cxn ang="0">
                      <a:pos x="60" y="163"/>
                    </a:cxn>
                    <a:cxn ang="0">
                      <a:pos x="88" y="157"/>
                    </a:cxn>
                    <a:cxn ang="0">
                      <a:pos x="96" y="143"/>
                    </a:cxn>
                    <a:cxn ang="0">
                      <a:pos x="114" y="145"/>
                    </a:cxn>
                    <a:cxn ang="0">
                      <a:pos x="147" y="118"/>
                    </a:cxn>
                    <a:cxn ang="0">
                      <a:pos x="176" y="89"/>
                    </a:cxn>
                    <a:cxn ang="0">
                      <a:pos x="208" y="73"/>
                    </a:cxn>
                    <a:cxn ang="0">
                      <a:pos x="225" y="54"/>
                    </a:cxn>
                    <a:cxn ang="0">
                      <a:pos x="245" y="5"/>
                    </a:cxn>
                    <a:cxn ang="0">
                      <a:pos x="251" y="25"/>
                    </a:cxn>
                    <a:cxn ang="0">
                      <a:pos x="240" y="54"/>
                    </a:cxn>
                    <a:cxn ang="0">
                      <a:pos x="254" y="66"/>
                    </a:cxn>
                    <a:cxn ang="0">
                      <a:pos x="289" y="68"/>
                    </a:cxn>
                    <a:cxn ang="0">
                      <a:pos x="333" y="50"/>
                    </a:cxn>
                    <a:cxn ang="0">
                      <a:pos x="378" y="55"/>
                    </a:cxn>
                    <a:cxn ang="0">
                      <a:pos x="408" y="95"/>
                    </a:cxn>
                    <a:cxn ang="0">
                      <a:pos x="399" y="153"/>
                    </a:cxn>
                    <a:cxn ang="0">
                      <a:pos x="470" y="180"/>
                    </a:cxn>
                    <a:cxn ang="0">
                      <a:pos x="474" y="204"/>
                    </a:cxn>
                    <a:cxn ang="0">
                      <a:pos x="476" y="216"/>
                    </a:cxn>
                  </a:cxnLst>
                  <a:rect l="0" t="0" r="r" b="b"/>
                  <a:pathLst>
                    <a:path w="485" h="347">
                      <a:moveTo>
                        <a:pt x="476" y="216"/>
                      </a:moveTo>
                      <a:cubicBezTo>
                        <a:pt x="474" y="223"/>
                        <a:pt x="475" y="219"/>
                        <a:pt x="473" y="222"/>
                      </a:cubicBezTo>
                      <a:cubicBezTo>
                        <a:pt x="473" y="233"/>
                        <a:pt x="473" y="233"/>
                        <a:pt x="473" y="233"/>
                      </a:cubicBezTo>
                      <a:cubicBezTo>
                        <a:pt x="469" y="238"/>
                        <a:pt x="461" y="246"/>
                        <a:pt x="461" y="253"/>
                      </a:cubicBezTo>
                      <a:cubicBezTo>
                        <a:pt x="461" y="261"/>
                        <a:pt x="473" y="268"/>
                        <a:pt x="476" y="272"/>
                      </a:cubicBezTo>
                      <a:cubicBezTo>
                        <a:pt x="474" y="273"/>
                        <a:pt x="472" y="273"/>
                        <a:pt x="470" y="273"/>
                      </a:cubicBezTo>
                      <a:cubicBezTo>
                        <a:pt x="466" y="275"/>
                        <a:pt x="463" y="273"/>
                        <a:pt x="459" y="275"/>
                      </a:cubicBezTo>
                      <a:cubicBezTo>
                        <a:pt x="453" y="277"/>
                        <a:pt x="452" y="283"/>
                        <a:pt x="446" y="283"/>
                      </a:cubicBezTo>
                      <a:cubicBezTo>
                        <a:pt x="439" y="283"/>
                        <a:pt x="435" y="274"/>
                        <a:pt x="427" y="274"/>
                      </a:cubicBezTo>
                      <a:cubicBezTo>
                        <a:pt x="420" y="274"/>
                        <a:pt x="419" y="278"/>
                        <a:pt x="413" y="280"/>
                      </a:cubicBezTo>
                      <a:cubicBezTo>
                        <a:pt x="414" y="284"/>
                        <a:pt x="414" y="286"/>
                        <a:pt x="413" y="290"/>
                      </a:cubicBezTo>
                      <a:cubicBezTo>
                        <a:pt x="406" y="290"/>
                        <a:pt x="405" y="283"/>
                        <a:pt x="401" y="283"/>
                      </a:cubicBezTo>
                      <a:cubicBezTo>
                        <a:pt x="399" y="283"/>
                        <a:pt x="397" y="286"/>
                        <a:pt x="397" y="288"/>
                      </a:cubicBezTo>
                      <a:cubicBezTo>
                        <a:pt x="405" y="298"/>
                        <a:pt x="405" y="298"/>
                        <a:pt x="405" y="298"/>
                      </a:cubicBezTo>
                      <a:cubicBezTo>
                        <a:pt x="405" y="300"/>
                        <a:pt x="403" y="302"/>
                        <a:pt x="403" y="303"/>
                      </a:cubicBezTo>
                      <a:cubicBezTo>
                        <a:pt x="403" y="304"/>
                        <a:pt x="415" y="315"/>
                        <a:pt x="419" y="315"/>
                      </a:cubicBezTo>
                      <a:cubicBezTo>
                        <a:pt x="419" y="317"/>
                        <a:pt x="420" y="318"/>
                        <a:pt x="420" y="319"/>
                      </a:cubicBezTo>
                      <a:cubicBezTo>
                        <a:pt x="418" y="321"/>
                        <a:pt x="414" y="319"/>
                        <a:pt x="413" y="322"/>
                      </a:cubicBezTo>
                      <a:cubicBezTo>
                        <a:pt x="412" y="322"/>
                        <a:pt x="412" y="322"/>
                        <a:pt x="412" y="322"/>
                      </a:cubicBezTo>
                      <a:cubicBezTo>
                        <a:pt x="407" y="321"/>
                        <a:pt x="403" y="317"/>
                        <a:pt x="401" y="315"/>
                      </a:cubicBezTo>
                      <a:cubicBezTo>
                        <a:pt x="401" y="319"/>
                        <a:pt x="401" y="319"/>
                        <a:pt x="401" y="319"/>
                      </a:cubicBezTo>
                      <a:cubicBezTo>
                        <a:pt x="402" y="321"/>
                        <a:pt x="403" y="323"/>
                        <a:pt x="403" y="326"/>
                      </a:cubicBezTo>
                      <a:cubicBezTo>
                        <a:pt x="403" y="329"/>
                        <a:pt x="399" y="334"/>
                        <a:pt x="403" y="336"/>
                      </a:cubicBezTo>
                      <a:cubicBezTo>
                        <a:pt x="401" y="336"/>
                        <a:pt x="397" y="336"/>
                        <a:pt x="397" y="336"/>
                      </a:cubicBezTo>
                      <a:cubicBezTo>
                        <a:pt x="390" y="336"/>
                        <a:pt x="384" y="329"/>
                        <a:pt x="384" y="322"/>
                      </a:cubicBezTo>
                      <a:cubicBezTo>
                        <a:pt x="384" y="319"/>
                        <a:pt x="388" y="317"/>
                        <a:pt x="390" y="315"/>
                      </a:cubicBezTo>
                      <a:cubicBezTo>
                        <a:pt x="387" y="315"/>
                        <a:pt x="385" y="315"/>
                        <a:pt x="382" y="315"/>
                      </a:cubicBezTo>
                      <a:cubicBezTo>
                        <a:pt x="380" y="315"/>
                        <a:pt x="379" y="311"/>
                        <a:pt x="379" y="310"/>
                      </a:cubicBezTo>
                      <a:cubicBezTo>
                        <a:pt x="378" y="304"/>
                        <a:pt x="374" y="300"/>
                        <a:pt x="370" y="296"/>
                      </a:cubicBezTo>
                      <a:cubicBezTo>
                        <a:pt x="365" y="291"/>
                        <a:pt x="358" y="287"/>
                        <a:pt x="358" y="278"/>
                      </a:cubicBezTo>
                      <a:cubicBezTo>
                        <a:pt x="358" y="272"/>
                        <a:pt x="358" y="270"/>
                        <a:pt x="358" y="266"/>
                      </a:cubicBezTo>
                      <a:cubicBezTo>
                        <a:pt x="358" y="260"/>
                        <a:pt x="348" y="251"/>
                        <a:pt x="342" y="248"/>
                      </a:cubicBezTo>
                      <a:cubicBezTo>
                        <a:pt x="336" y="245"/>
                        <a:pt x="329" y="244"/>
                        <a:pt x="329" y="238"/>
                      </a:cubicBezTo>
                      <a:cubicBezTo>
                        <a:pt x="326" y="238"/>
                        <a:pt x="325" y="238"/>
                        <a:pt x="323" y="238"/>
                      </a:cubicBezTo>
                      <a:cubicBezTo>
                        <a:pt x="313" y="238"/>
                        <a:pt x="302" y="223"/>
                        <a:pt x="302" y="213"/>
                      </a:cubicBezTo>
                      <a:cubicBezTo>
                        <a:pt x="297" y="213"/>
                        <a:pt x="293" y="213"/>
                        <a:pt x="289" y="213"/>
                      </a:cubicBezTo>
                      <a:cubicBezTo>
                        <a:pt x="283" y="213"/>
                        <a:pt x="285" y="204"/>
                        <a:pt x="283" y="201"/>
                      </a:cubicBezTo>
                      <a:cubicBezTo>
                        <a:pt x="278" y="204"/>
                        <a:pt x="268" y="204"/>
                        <a:pt x="268" y="209"/>
                      </a:cubicBezTo>
                      <a:cubicBezTo>
                        <a:pt x="268" y="210"/>
                        <a:pt x="270" y="212"/>
                        <a:pt x="270" y="212"/>
                      </a:cubicBezTo>
                      <a:cubicBezTo>
                        <a:pt x="270" y="214"/>
                        <a:pt x="269" y="217"/>
                        <a:pt x="269" y="220"/>
                      </a:cubicBezTo>
                      <a:cubicBezTo>
                        <a:pt x="269" y="226"/>
                        <a:pt x="273" y="229"/>
                        <a:pt x="278" y="231"/>
                      </a:cubicBezTo>
                      <a:cubicBezTo>
                        <a:pt x="285" y="233"/>
                        <a:pt x="288" y="240"/>
                        <a:pt x="289" y="244"/>
                      </a:cubicBezTo>
                      <a:cubicBezTo>
                        <a:pt x="291" y="250"/>
                        <a:pt x="294" y="257"/>
                        <a:pt x="298" y="259"/>
                      </a:cubicBezTo>
                      <a:cubicBezTo>
                        <a:pt x="304" y="262"/>
                        <a:pt x="309" y="260"/>
                        <a:pt x="315" y="260"/>
                      </a:cubicBezTo>
                      <a:cubicBezTo>
                        <a:pt x="315" y="261"/>
                        <a:pt x="315" y="263"/>
                        <a:pt x="315" y="264"/>
                      </a:cubicBezTo>
                      <a:cubicBezTo>
                        <a:pt x="313" y="269"/>
                        <a:pt x="323" y="271"/>
                        <a:pt x="326" y="272"/>
                      </a:cubicBezTo>
                      <a:cubicBezTo>
                        <a:pt x="335" y="277"/>
                        <a:pt x="345" y="280"/>
                        <a:pt x="344" y="290"/>
                      </a:cubicBezTo>
                      <a:cubicBezTo>
                        <a:pt x="340" y="289"/>
                        <a:pt x="337" y="283"/>
                        <a:pt x="330" y="283"/>
                      </a:cubicBezTo>
                      <a:cubicBezTo>
                        <a:pt x="325" y="283"/>
                        <a:pt x="320" y="286"/>
                        <a:pt x="320" y="290"/>
                      </a:cubicBezTo>
                      <a:cubicBezTo>
                        <a:pt x="320" y="296"/>
                        <a:pt x="328" y="297"/>
                        <a:pt x="328" y="303"/>
                      </a:cubicBezTo>
                      <a:cubicBezTo>
                        <a:pt x="328" y="305"/>
                        <a:pt x="323" y="305"/>
                        <a:pt x="323" y="305"/>
                      </a:cubicBezTo>
                      <a:cubicBezTo>
                        <a:pt x="319" y="309"/>
                        <a:pt x="319" y="318"/>
                        <a:pt x="313" y="318"/>
                      </a:cubicBezTo>
                      <a:cubicBezTo>
                        <a:pt x="310" y="318"/>
                        <a:pt x="308" y="317"/>
                        <a:pt x="308" y="315"/>
                      </a:cubicBezTo>
                      <a:cubicBezTo>
                        <a:pt x="314" y="315"/>
                        <a:pt x="316" y="309"/>
                        <a:pt x="316" y="303"/>
                      </a:cubicBezTo>
                      <a:cubicBezTo>
                        <a:pt x="316" y="297"/>
                        <a:pt x="312" y="295"/>
                        <a:pt x="311" y="291"/>
                      </a:cubicBezTo>
                      <a:cubicBezTo>
                        <a:pt x="310" y="291"/>
                        <a:pt x="300" y="281"/>
                        <a:pt x="299" y="278"/>
                      </a:cubicBezTo>
                      <a:cubicBezTo>
                        <a:pt x="297" y="278"/>
                        <a:pt x="291" y="276"/>
                        <a:pt x="291" y="273"/>
                      </a:cubicBezTo>
                      <a:cubicBezTo>
                        <a:pt x="277" y="270"/>
                        <a:pt x="274" y="266"/>
                        <a:pt x="266" y="259"/>
                      </a:cubicBezTo>
                      <a:cubicBezTo>
                        <a:pt x="263" y="256"/>
                        <a:pt x="257" y="254"/>
                        <a:pt x="256" y="251"/>
                      </a:cubicBezTo>
                      <a:cubicBezTo>
                        <a:pt x="248" y="241"/>
                        <a:pt x="245" y="223"/>
                        <a:pt x="229" y="223"/>
                      </a:cubicBezTo>
                      <a:cubicBezTo>
                        <a:pt x="221" y="223"/>
                        <a:pt x="220" y="228"/>
                        <a:pt x="216" y="230"/>
                      </a:cubicBezTo>
                      <a:cubicBezTo>
                        <a:pt x="208" y="234"/>
                        <a:pt x="202" y="242"/>
                        <a:pt x="192" y="242"/>
                      </a:cubicBezTo>
                      <a:cubicBezTo>
                        <a:pt x="183" y="242"/>
                        <a:pt x="177" y="237"/>
                        <a:pt x="168" y="237"/>
                      </a:cubicBezTo>
                      <a:cubicBezTo>
                        <a:pt x="161" y="237"/>
                        <a:pt x="154" y="242"/>
                        <a:pt x="154" y="248"/>
                      </a:cubicBezTo>
                      <a:cubicBezTo>
                        <a:pt x="157" y="258"/>
                        <a:pt x="157" y="258"/>
                        <a:pt x="157" y="258"/>
                      </a:cubicBezTo>
                      <a:cubicBezTo>
                        <a:pt x="154" y="267"/>
                        <a:pt x="144" y="270"/>
                        <a:pt x="135" y="272"/>
                      </a:cubicBezTo>
                      <a:cubicBezTo>
                        <a:pt x="127" y="274"/>
                        <a:pt x="114" y="292"/>
                        <a:pt x="114" y="302"/>
                      </a:cubicBezTo>
                      <a:cubicBezTo>
                        <a:pt x="114" y="305"/>
                        <a:pt x="117" y="306"/>
                        <a:pt x="119" y="307"/>
                      </a:cubicBezTo>
                      <a:cubicBezTo>
                        <a:pt x="113" y="316"/>
                        <a:pt x="110" y="321"/>
                        <a:pt x="101" y="326"/>
                      </a:cubicBezTo>
                      <a:cubicBezTo>
                        <a:pt x="96" y="328"/>
                        <a:pt x="95" y="340"/>
                        <a:pt x="86" y="337"/>
                      </a:cubicBezTo>
                      <a:cubicBezTo>
                        <a:pt x="86" y="337"/>
                        <a:pt x="86" y="337"/>
                        <a:pt x="86" y="337"/>
                      </a:cubicBezTo>
                      <a:cubicBezTo>
                        <a:pt x="82" y="336"/>
                        <a:pt x="75" y="338"/>
                        <a:pt x="72" y="338"/>
                      </a:cubicBezTo>
                      <a:cubicBezTo>
                        <a:pt x="62" y="338"/>
                        <a:pt x="56" y="347"/>
                        <a:pt x="46" y="347"/>
                      </a:cubicBezTo>
                      <a:cubicBezTo>
                        <a:pt x="40" y="347"/>
                        <a:pt x="39" y="331"/>
                        <a:pt x="29" y="331"/>
                      </a:cubicBezTo>
                      <a:cubicBezTo>
                        <a:pt x="22" y="331"/>
                        <a:pt x="17" y="334"/>
                        <a:pt x="10" y="334"/>
                      </a:cubicBezTo>
                      <a:cubicBezTo>
                        <a:pt x="8" y="334"/>
                        <a:pt x="7" y="332"/>
                        <a:pt x="7" y="330"/>
                      </a:cubicBezTo>
                      <a:cubicBezTo>
                        <a:pt x="7" y="321"/>
                        <a:pt x="7" y="318"/>
                        <a:pt x="7" y="313"/>
                      </a:cubicBezTo>
                      <a:cubicBezTo>
                        <a:pt x="3" y="313"/>
                        <a:pt x="0" y="310"/>
                        <a:pt x="0" y="306"/>
                      </a:cubicBezTo>
                      <a:cubicBezTo>
                        <a:pt x="0" y="301"/>
                        <a:pt x="4" y="299"/>
                        <a:pt x="4" y="296"/>
                      </a:cubicBezTo>
                      <a:cubicBezTo>
                        <a:pt x="4" y="285"/>
                        <a:pt x="8" y="274"/>
                        <a:pt x="8" y="262"/>
                      </a:cubicBezTo>
                      <a:cubicBezTo>
                        <a:pt x="8" y="256"/>
                        <a:pt x="4" y="250"/>
                        <a:pt x="4" y="246"/>
                      </a:cubicBezTo>
                      <a:cubicBezTo>
                        <a:pt x="4" y="243"/>
                        <a:pt x="19" y="234"/>
                        <a:pt x="21" y="234"/>
                      </a:cubicBezTo>
                      <a:cubicBezTo>
                        <a:pt x="23" y="234"/>
                        <a:pt x="25" y="236"/>
                        <a:pt x="28" y="235"/>
                      </a:cubicBezTo>
                      <a:cubicBezTo>
                        <a:pt x="48" y="235"/>
                        <a:pt x="48" y="235"/>
                        <a:pt x="48" y="235"/>
                      </a:cubicBezTo>
                      <a:cubicBezTo>
                        <a:pt x="49" y="237"/>
                        <a:pt x="53" y="238"/>
                        <a:pt x="55" y="238"/>
                      </a:cubicBezTo>
                      <a:cubicBezTo>
                        <a:pt x="76" y="238"/>
                        <a:pt x="76" y="238"/>
                        <a:pt x="76" y="238"/>
                      </a:cubicBezTo>
                      <a:cubicBezTo>
                        <a:pt x="82" y="237"/>
                        <a:pt x="84" y="240"/>
                        <a:pt x="89" y="240"/>
                      </a:cubicBezTo>
                      <a:cubicBezTo>
                        <a:pt x="92" y="240"/>
                        <a:pt x="98" y="238"/>
                        <a:pt x="100" y="238"/>
                      </a:cubicBezTo>
                      <a:cubicBezTo>
                        <a:pt x="100" y="229"/>
                        <a:pt x="105" y="226"/>
                        <a:pt x="105" y="218"/>
                      </a:cubicBezTo>
                      <a:cubicBezTo>
                        <a:pt x="105" y="216"/>
                        <a:pt x="105" y="208"/>
                        <a:pt x="105" y="206"/>
                      </a:cubicBezTo>
                      <a:cubicBezTo>
                        <a:pt x="104" y="206"/>
                        <a:pt x="104" y="206"/>
                        <a:pt x="104" y="206"/>
                      </a:cubicBezTo>
                      <a:cubicBezTo>
                        <a:pt x="105" y="205"/>
                        <a:pt x="106" y="201"/>
                        <a:pt x="106" y="200"/>
                      </a:cubicBezTo>
                      <a:cubicBezTo>
                        <a:pt x="106" y="196"/>
                        <a:pt x="103" y="197"/>
                        <a:pt x="103" y="193"/>
                      </a:cubicBezTo>
                      <a:cubicBezTo>
                        <a:pt x="94" y="193"/>
                        <a:pt x="92" y="185"/>
                        <a:pt x="92" y="178"/>
                      </a:cubicBezTo>
                      <a:cubicBezTo>
                        <a:pt x="89" y="178"/>
                        <a:pt x="89" y="175"/>
                        <a:pt x="87" y="175"/>
                      </a:cubicBezTo>
                      <a:cubicBezTo>
                        <a:pt x="79" y="173"/>
                        <a:pt x="60" y="169"/>
                        <a:pt x="60" y="163"/>
                      </a:cubicBezTo>
                      <a:cubicBezTo>
                        <a:pt x="60" y="163"/>
                        <a:pt x="60" y="161"/>
                        <a:pt x="60" y="161"/>
                      </a:cubicBezTo>
                      <a:cubicBezTo>
                        <a:pt x="60" y="157"/>
                        <a:pt x="72" y="154"/>
                        <a:pt x="76" y="153"/>
                      </a:cubicBezTo>
                      <a:cubicBezTo>
                        <a:pt x="78" y="156"/>
                        <a:pt x="85" y="157"/>
                        <a:pt x="88" y="157"/>
                      </a:cubicBezTo>
                      <a:cubicBezTo>
                        <a:pt x="92" y="157"/>
                        <a:pt x="97" y="156"/>
                        <a:pt x="98" y="155"/>
                      </a:cubicBezTo>
                      <a:cubicBezTo>
                        <a:pt x="98" y="152"/>
                        <a:pt x="98" y="152"/>
                        <a:pt x="98" y="152"/>
                      </a:cubicBezTo>
                      <a:cubicBezTo>
                        <a:pt x="95" y="151"/>
                        <a:pt x="97" y="145"/>
                        <a:pt x="96" y="143"/>
                      </a:cubicBezTo>
                      <a:cubicBezTo>
                        <a:pt x="96" y="140"/>
                        <a:pt x="96" y="140"/>
                        <a:pt x="96" y="140"/>
                      </a:cubicBezTo>
                      <a:cubicBezTo>
                        <a:pt x="101" y="140"/>
                        <a:pt x="101" y="140"/>
                        <a:pt x="101" y="140"/>
                      </a:cubicBezTo>
                      <a:cubicBezTo>
                        <a:pt x="104" y="143"/>
                        <a:pt x="109" y="145"/>
                        <a:pt x="114" y="145"/>
                      </a:cubicBezTo>
                      <a:cubicBezTo>
                        <a:pt x="117" y="145"/>
                        <a:pt x="120" y="142"/>
                        <a:pt x="121" y="139"/>
                      </a:cubicBezTo>
                      <a:cubicBezTo>
                        <a:pt x="135" y="139"/>
                        <a:pt x="138" y="129"/>
                        <a:pt x="141" y="119"/>
                      </a:cubicBezTo>
                      <a:cubicBezTo>
                        <a:pt x="143" y="119"/>
                        <a:pt x="145" y="118"/>
                        <a:pt x="147" y="118"/>
                      </a:cubicBezTo>
                      <a:cubicBezTo>
                        <a:pt x="150" y="117"/>
                        <a:pt x="167" y="110"/>
                        <a:pt x="169" y="108"/>
                      </a:cubicBezTo>
                      <a:cubicBezTo>
                        <a:pt x="173" y="104"/>
                        <a:pt x="171" y="99"/>
                        <a:pt x="171" y="94"/>
                      </a:cubicBezTo>
                      <a:cubicBezTo>
                        <a:pt x="171" y="92"/>
                        <a:pt x="175" y="89"/>
                        <a:pt x="176" y="89"/>
                      </a:cubicBezTo>
                      <a:cubicBezTo>
                        <a:pt x="182" y="83"/>
                        <a:pt x="188" y="76"/>
                        <a:pt x="198" y="76"/>
                      </a:cubicBezTo>
                      <a:cubicBezTo>
                        <a:pt x="204" y="76"/>
                        <a:pt x="201" y="77"/>
                        <a:pt x="204" y="76"/>
                      </a:cubicBezTo>
                      <a:cubicBezTo>
                        <a:pt x="206" y="77"/>
                        <a:pt x="207" y="74"/>
                        <a:pt x="208" y="73"/>
                      </a:cubicBezTo>
                      <a:cubicBezTo>
                        <a:pt x="211" y="70"/>
                        <a:pt x="215" y="72"/>
                        <a:pt x="219" y="72"/>
                      </a:cubicBezTo>
                      <a:cubicBezTo>
                        <a:pt x="221" y="72"/>
                        <a:pt x="229" y="68"/>
                        <a:pt x="229" y="65"/>
                      </a:cubicBezTo>
                      <a:cubicBezTo>
                        <a:pt x="229" y="63"/>
                        <a:pt x="225" y="54"/>
                        <a:pt x="225" y="54"/>
                      </a:cubicBezTo>
                      <a:cubicBezTo>
                        <a:pt x="224" y="42"/>
                        <a:pt x="217" y="38"/>
                        <a:pt x="217" y="28"/>
                      </a:cubicBezTo>
                      <a:cubicBezTo>
                        <a:pt x="217" y="9"/>
                        <a:pt x="234" y="8"/>
                        <a:pt x="245" y="0"/>
                      </a:cubicBezTo>
                      <a:cubicBezTo>
                        <a:pt x="245" y="5"/>
                        <a:pt x="245" y="5"/>
                        <a:pt x="245" y="5"/>
                      </a:cubicBezTo>
                      <a:cubicBezTo>
                        <a:pt x="243" y="10"/>
                        <a:pt x="242" y="12"/>
                        <a:pt x="242" y="17"/>
                      </a:cubicBezTo>
                      <a:cubicBezTo>
                        <a:pt x="242" y="21"/>
                        <a:pt x="247" y="22"/>
                        <a:pt x="251" y="22"/>
                      </a:cubicBezTo>
                      <a:cubicBezTo>
                        <a:pt x="251" y="23"/>
                        <a:pt x="251" y="24"/>
                        <a:pt x="251" y="25"/>
                      </a:cubicBezTo>
                      <a:cubicBezTo>
                        <a:pt x="251" y="27"/>
                        <a:pt x="247" y="28"/>
                        <a:pt x="245" y="29"/>
                      </a:cubicBezTo>
                      <a:cubicBezTo>
                        <a:pt x="241" y="34"/>
                        <a:pt x="236" y="38"/>
                        <a:pt x="236" y="46"/>
                      </a:cubicBezTo>
                      <a:cubicBezTo>
                        <a:pt x="236" y="50"/>
                        <a:pt x="238" y="53"/>
                        <a:pt x="240" y="54"/>
                      </a:cubicBezTo>
                      <a:cubicBezTo>
                        <a:pt x="240" y="56"/>
                        <a:pt x="241" y="57"/>
                        <a:pt x="240" y="59"/>
                      </a:cubicBezTo>
                      <a:cubicBezTo>
                        <a:pt x="245" y="59"/>
                        <a:pt x="247" y="60"/>
                        <a:pt x="251" y="60"/>
                      </a:cubicBezTo>
                      <a:cubicBezTo>
                        <a:pt x="252" y="63"/>
                        <a:pt x="253" y="66"/>
                        <a:pt x="254" y="66"/>
                      </a:cubicBezTo>
                      <a:cubicBezTo>
                        <a:pt x="266" y="66"/>
                        <a:pt x="274" y="56"/>
                        <a:pt x="285" y="57"/>
                      </a:cubicBezTo>
                      <a:cubicBezTo>
                        <a:pt x="284" y="59"/>
                        <a:pt x="282" y="60"/>
                        <a:pt x="282" y="62"/>
                      </a:cubicBezTo>
                      <a:cubicBezTo>
                        <a:pt x="282" y="63"/>
                        <a:pt x="289" y="68"/>
                        <a:pt x="289" y="68"/>
                      </a:cubicBezTo>
                      <a:cubicBezTo>
                        <a:pt x="294" y="68"/>
                        <a:pt x="295" y="65"/>
                        <a:pt x="297" y="64"/>
                      </a:cubicBezTo>
                      <a:cubicBezTo>
                        <a:pt x="304" y="60"/>
                        <a:pt x="310" y="62"/>
                        <a:pt x="317" y="59"/>
                      </a:cubicBezTo>
                      <a:cubicBezTo>
                        <a:pt x="321" y="57"/>
                        <a:pt x="328" y="50"/>
                        <a:pt x="333" y="50"/>
                      </a:cubicBezTo>
                      <a:cubicBezTo>
                        <a:pt x="339" y="50"/>
                        <a:pt x="345" y="51"/>
                        <a:pt x="348" y="52"/>
                      </a:cubicBezTo>
                      <a:cubicBezTo>
                        <a:pt x="347" y="54"/>
                        <a:pt x="346" y="56"/>
                        <a:pt x="346" y="57"/>
                      </a:cubicBezTo>
                      <a:cubicBezTo>
                        <a:pt x="358" y="57"/>
                        <a:pt x="370" y="55"/>
                        <a:pt x="378" y="55"/>
                      </a:cubicBezTo>
                      <a:cubicBezTo>
                        <a:pt x="386" y="55"/>
                        <a:pt x="392" y="54"/>
                        <a:pt x="401" y="54"/>
                      </a:cubicBezTo>
                      <a:cubicBezTo>
                        <a:pt x="410" y="54"/>
                        <a:pt x="414" y="70"/>
                        <a:pt x="414" y="80"/>
                      </a:cubicBezTo>
                      <a:cubicBezTo>
                        <a:pt x="414" y="86"/>
                        <a:pt x="408" y="89"/>
                        <a:pt x="408" y="95"/>
                      </a:cubicBezTo>
                      <a:cubicBezTo>
                        <a:pt x="408" y="104"/>
                        <a:pt x="416" y="110"/>
                        <a:pt x="416" y="118"/>
                      </a:cubicBezTo>
                      <a:cubicBezTo>
                        <a:pt x="416" y="123"/>
                        <a:pt x="408" y="125"/>
                        <a:pt x="406" y="128"/>
                      </a:cubicBezTo>
                      <a:cubicBezTo>
                        <a:pt x="401" y="136"/>
                        <a:pt x="399" y="143"/>
                        <a:pt x="399" y="153"/>
                      </a:cubicBezTo>
                      <a:cubicBezTo>
                        <a:pt x="399" y="166"/>
                        <a:pt x="408" y="163"/>
                        <a:pt x="418" y="163"/>
                      </a:cubicBezTo>
                      <a:cubicBezTo>
                        <a:pt x="432" y="163"/>
                        <a:pt x="439" y="157"/>
                        <a:pt x="450" y="157"/>
                      </a:cubicBezTo>
                      <a:cubicBezTo>
                        <a:pt x="461" y="157"/>
                        <a:pt x="459" y="180"/>
                        <a:pt x="470" y="180"/>
                      </a:cubicBezTo>
                      <a:cubicBezTo>
                        <a:pt x="470" y="198"/>
                        <a:pt x="470" y="198"/>
                        <a:pt x="470" y="198"/>
                      </a:cubicBezTo>
                      <a:cubicBezTo>
                        <a:pt x="470" y="200"/>
                        <a:pt x="471" y="201"/>
                        <a:pt x="472" y="201"/>
                      </a:cubicBezTo>
                      <a:cubicBezTo>
                        <a:pt x="474" y="204"/>
                        <a:pt x="474" y="204"/>
                        <a:pt x="474" y="204"/>
                      </a:cubicBezTo>
                      <a:cubicBezTo>
                        <a:pt x="476" y="204"/>
                        <a:pt x="482" y="202"/>
                        <a:pt x="485" y="201"/>
                      </a:cubicBezTo>
                      <a:cubicBezTo>
                        <a:pt x="485" y="204"/>
                        <a:pt x="485" y="206"/>
                        <a:pt x="485" y="208"/>
                      </a:cubicBezTo>
                      <a:cubicBezTo>
                        <a:pt x="481" y="209"/>
                        <a:pt x="476" y="211"/>
                        <a:pt x="476" y="21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99" name="Freeform 25"/>
                <p:cNvSpPr/>
                <p:nvPr/>
              </p:nvSpPr>
              <p:spPr bwMode="auto">
                <a:xfrm>
                  <a:off x="4470400" y="1416050"/>
                  <a:ext cx="436563" cy="423863"/>
                </a:xfrm>
                <a:custGeom>
                  <a:avLst/>
                  <a:gdLst/>
                  <a:ahLst/>
                  <a:cxnLst>
                    <a:cxn ang="0">
                      <a:pos x="66" y="236"/>
                    </a:cxn>
                    <a:cxn ang="0">
                      <a:pos x="4" y="254"/>
                    </a:cxn>
                    <a:cxn ang="0">
                      <a:pos x="12" y="241"/>
                    </a:cxn>
                    <a:cxn ang="0">
                      <a:pos x="8" y="231"/>
                    </a:cxn>
                    <a:cxn ang="0">
                      <a:pos x="10" y="190"/>
                    </a:cxn>
                    <a:cxn ang="0">
                      <a:pos x="55" y="163"/>
                    </a:cxn>
                    <a:cxn ang="0">
                      <a:pos x="85" y="129"/>
                    </a:cxn>
                    <a:cxn ang="0">
                      <a:pos x="97" y="102"/>
                    </a:cxn>
                    <a:cxn ang="0">
                      <a:pos x="142" y="55"/>
                    </a:cxn>
                    <a:cxn ang="0">
                      <a:pos x="124" y="57"/>
                    </a:cxn>
                    <a:cxn ang="0">
                      <a:pos x="124" y="49"/>
                    </a:cxn>
                    <a:cxn ang="0">
                      <a:pos x="132" y="44"/>
                    </a:cxn>
                    <a:cxn ang="0">
                      <a:pos x="148" y="57"/>
                    </a:cxn>
                    <a:cxn ang="0">
                      <a:pos x="149" y="45"/>
                    </a:cxn>
                    <a:cxn ang="0">
                      <a:pos x="168" y="37"/>
                    </a:cxn>
                    <a:cxn ang="0">
                      <a:pos x="183" y="28"/>
                    </a:cxn>
                    <a:cxn ang="0">
                      <a:pos x="199" y="21"/>
                    </a:cxn>
                    <a:cxn ang="0">
                      <a:pos x="221" y="17"/>
                    </a:cxn>
                    <a:cxn ang="0">
                      <a:pos x="223" y="5"/>
                    </a:cxn>
                    <a:cxn ang="0">
                      <a:pos x="256" y="6"/>
                    </a:cxn>
                    <a:cxn ang="0">
                      <a:pos x="266" y="7"/>
                    </a:cxn>
                    <a:cxn ang="0">
                      <a:pos x="285" y="2"/>
                    </a:cxn>
                    <a:cxn ang="0">
                      <a:pos x="296" y="6"/>
                    </a:cxn>
                    <a:cxn ang="0">
                      <a:pos x="293" y="24"/>
                    </a:cxn>
                    <a:cxn ang="0">
                      <a:pos x="315" y="32"/>
                    </a:cxn>
                    <a:cxn ang="0">
                      <a:pos x="309" y="72"/>
                    </a:cxn>
                    <a:cxn ang="0">
                      <a:pos x="310" y="113"/>
                    </a:cxn>
                    <a:cxn ang="0">
                      <a:pos x="318" y="148"/>
                    </a:cxn>
                    <a:cxn ang="0">
                      <a:pos x="327" y="172"/>
                    </a:cxn>
                    <a:cxn ang="0">
                      <a:pos x="255" y="224"/>
                    </a:cxn>
                    <a:cxn ang="0">
                      <a:pos x="218" y="225"/>
                    </a:cxn>
                    <a:cxn ang="0">
                      <a:pos x="206" y="200"/>
                    </a:cxn>
                    <a:cxn ang="0">
                      <a:pos x="197" y="174"/>
                    </a:cxn>
                    <a:cxn ang="0">
                      <a:pos x="254" y="130"/>
                    </a:cxn>
                    <a:cxn ang="0">
                      <a:pos x="202" y="135"/>
                    </a:cxn>
                    <a:cxn ang="0">
                      <a:pos x="172" y="169"/>
                    </a:cxn>
                    <a:cxn ang="0">
                      <a:pos x="146" y="201"/>
                    </a:cxn>
                    <a:cxn ang="0">
                      <a:pos x="150" y="218"/>
                    </a:cxn>
                    <a:cxn ang="0">
                      <a:pos x="152" y="253"/>
                    </a:cxn>
                    <a:cxn ang="0">
                      <a:pos x="146" y="283"/>
                    </a:cxn>
                    <a:cxn ang="0">
                      <a:pos x="121" y="304"/>
                    </a:cxn>
                    <a:cxn ang="0">
                      <a:pos x="90" y="297"/>
                    </a:cxn>
                    <a:cxn ang="0">
                      <a:pos x="82" y="269"/>
                    </a:cxn>
                    <a:cxn ang="0">
                      <a:pos x="76" y="245"/>
                    </a:cxn>
                  </a:cxnLst>
                  <a:rect l="0" t="0" r="r" b="b"/>
                  <a:pathLst>
                    <a:path w="327" h="318">
                      <a:moveTo>
                        <a:pt x="76" y="247"/>
                      </a:moveTo>
                      <a:cubicBezTo>
                        <a:pt x="70" y="245"/>
                        <a:pt x="69" y="241"/>
                        <a:pt x="66" y="236"/>
                      </a:cubicBezTo>
                      <a:cubicBezTo>
                        <a:pt x="57" y="249"/>
                        <a:pt x="43" y="266"/>
                        <a:pt x="24" y="266"/>
                      </a:cubicBezTo>
                      <a:cubicBezTo>
                        <a:pt x="22" y="266"/>
                        <a:pt x="4" y="256"/>
                        <a:pt x="4" y="254"/>
                      </a:cubicBezTo>
                      <a:cubicBezTo>
                        <a:pt x="4" y="250"/>
                        <a:pt x="10" y="248"/>
                        <a:pt x="12" y="247"/>
                      </a:cubicBezTo>
                      <a:cubicBezTo>
                        <a:pt x="12" y="241"/>
                        <a:pt x="12" y="241"/>
                        <a:pt x="12" y="241"/>
                      </a:cubicBezTo>
                      <a:cubicBezTo>
                        <a:pt x="6" y="241"/>
                        <a:pt x="6" y="241"/>
                        <a:pt x="0" y="243"/>
                      </a:cubicBezTo>
                      <a:cubicBezTo>
                        <a:pt x="0" y="240"/>
                        <a:pt x="5" y="234"/>
                        <a:pt x="8" y="231"/>
                      </a:cubicBezTo>
                      <a:cubicBezTo>
                        <a:pt x="1" y="223"/>
                        <a:pt x="0" y="212"/>
                        <a:pt x="0" y="200"/>
                      </a:cubicBezTo>
                      <a:cubicBezTo>
                        <a:pt x="0" y="193"/>
                        <a:pt x="7" y="194"/>
                        <a:pt x="10" y="190"/>
                      </a:cubicBezTo>
                      <a:cubicBezTo>
                        <a:pt x="15" y="182"/>
                        <a:pt x="20" y="177"/>
                        <a:pt x="30" y="174"/>
                      </a:cubicBezTo>
                      <a:cubicBezTo>
                        <a:pt x="38" y="172"/>
                        <a:pt x="39" y="162"/>
                        <a:pt x="55" y="163"/>
                      </a:cubicBezTo>
                      <a:cubicBezTo>
                        <a:pt x="50" y="162"/>
                        <a:pt x="49" y="161"/>
                        <a:pt x="45" y="160"/>
                      </a:cubicBezTo>
                      <a:cubicBezTo>
                        <a:pt x="64" y="155"/>
                        <a:pt x="71" y="140"/>
                        <a:pt x="85" y="129"/>
                      </a:cubicBezTo>
                      <a:cubicBezTo>
                        <a:pt x="90" y="126"/>
                        <a:pt x="89" y="112"/>
                        <a:pt x="93" y="112"/>
                      </a:cubicBezTo>
                      <a:cubicBezTo>
                        <a:pt x="93" y="112"/>
                        <a:pt x="97" y="102"/>
                        <a:pt x="97" y="102"/>
                      </a:cubicBezTo>
                      <a:cubicBezTo>
                        <a:pt x="102" y="93"/>
                        <a:pt x="109" y="87"/>
                        <a:pt x="118" y="83"/>
                      </a:cubicBezTo>
                      <a:cubicBezTo>
                        <a:pt x="127" y="80"/>
                        <a:pt x="139" y="65"/>
                        <a:pt x="142" y="55"/>
                      </a:cubicBezTo>
                      <a:cubicBezTo>
                        <a:pt x="131" y="58"/>
                        <a:pt x="126" y="63"/>
                        <a:pt x="116" y="63"/>
                      </a:cubicBezTo>
                      <a:cubicBezTo>
                        <a:pt x="118" y="60"/>
                        <a:pt x="123" y="58"/>
                        <a:pt x="124" y="57"/>
                      </a:cubicBezTo>
                      <a:cubicBezTo>
                        <a:pt x="122" y="57"/>
                        <a:pt x="118" y="56"/>
                        <a:pt x="118" y="56"/>
                      </a:cubicBezTo>
                      <a:cubicBezTo>
                        <a:pt x="119" y="51"/>
                        <a:pt x="121" y="49"/>
                        <a:pt x="124" y="49"/>
                      </a:cubicBezTo>
                      <a:cubicBezTo>
                        <a:pt x="126" y="49"/>
                        <a:pt x="127" y="50"/>
                        <a:pt x="128" y="50"/>
                      </a:cubicBezTo>
                      <a:cubicBezTo>
                        <a:pt x="129" y="47"/>
                        <a:pt x="131" y="46"/>
                        <a:pt x="132" y="44"/>
                      </a:cubicBezTo>
                      <a:cubicBezTo>
                        <a:pt x="134" y="47"/>
                        <a:pt x="135" y="49"/>
                        <a:pt x="133" y="52"/>
                      </a:cubicBezTo>
                      <a:cubicBezTo>
                        <a:pt x="140" y="52"/>
                        <a:pt x="142" y="57"/>
                        <a:pt x="148" y="57"/>
                      </a:cubicBezTo>
                      <a:cubicBezTo>
                        <a:pt x="150" y="57"/>
                        <a:pt x="155" y="46"/>
                        <a:pt x="156" y="46"/>
                      </a:cubicBezTo>
                      <a:cubicBezTo>
                        <a:pt x="153" y="45"/>
                        <a:pt x="153" y="44"/>
                        <a:pt x="149" y="45"/>
                      </a:cubicBezTo>
                      <a:cubicBezTo>
                        <a:pt x="151" y="41"/>
                        <a:pt x="154" y="38"/>
                        <a:pt x="159" y="38"/>
                      </a:cubicBezTo>
                      <a:cubicBezTo>
                        <a:pt x="162" y="38"/>
                        <a:pt x="165" y="39"/>
                        <a:pt x="168" y="37"/>
                      </a:cubicBezTo>
                      <a:cubicBezTo>
                        <a:pt x="165" y="35"/>
                        <a:pt x="166" y="35"/>
                        <a:pt x="164" y="33"/>
                      </a:cubicBezTo>
                      <a:cubicBezTo>
                        <a:pt x="169" y="29"/>
                        <a:pt x="176" y="29"/>
                        <a:pt x="183" y="28"/>
                      </a:cubicBezTo>
                      <a:cubicBezTo>
                        <a:pt x="183" y="33"/>
                        <a:pt x="183" y="33"/>
                        <a:pt x="183" y="33"/>
                      </a:cubicBezTo>
                      <a:cubicBezTo>
                        <a:pt x="189" y="32"/>
                        <a:pt x="190" y="22"/>
                        <a:pt x="199" y="21"/>
                      </a:cubicBezTo>
                      <a:cubicBezTo>
                        <a:pt x="199" y="29"/>
                        <a:pt x="199" y="29"/>
                        <a:pt x="199" y="29"/>
                      </a:cubicBezTo>
                      <a:cubicBezTo>
                        <a:pt x="205" y="18"/>
                        <a:pt x="213" y="21"/>
                        <a:pt x="221" y="17"/>
                      </a:cubicBezTo>
                      <a:cubicBezTo>
                        <a:pt x="217" y="15"/>
                        <a:pt x="214" y="14"/>
                        <a:pt x="214" y="11"/>
                      </a:cubicBezTo>
                      <a:cubicBezTo>
                        <a:pt x="214" y="9"/>
                        <a:pt x="222" y="7"/>
                        <a:pt x="223" y="5"/>
                      </a:cubicBezTo>
                      <a:cubicBezTo>
                        <a:pt x="226" y="8"/>
                        <a:pt x="228" y="11"/>
                        <a:pt x="232" y="11"/>
                      </a:cubicBezTo>
                      <a:cubicBezTo>
                        <a:pt x="239" y="11"/>
                        <a:pt x="256" y="0"/>
                        <a:pt x="256" y="6"/>
                      </a:cubicBezTo>
                      <a:cubicBezTo>
                        <a:pt x="256" y="12"/>
                        <a:pt x="248" y="14"/>
                        <a:pt x="247" y="20"/>
                      </a:cubicBezTo>
                      <a:cubicBezTo>
                        <a:pt x="255" y="21"/>
                        <a:pt x="258" y="11"/>
                        <a:pt x="266" y="7"/>
                      </a:cubicBezTo>
                      <a:cubicBezTo>
                        <a:pt x="267" y="10"/>
                        <a:pt x="267" y="12"/>
                        <a:pt x="268" y="15"/>
                      </a:cubicBezTo>
                      <a:cubicBezTo>
                        <a:pt x="274" y="9"/>
                        <a:pt x="277" y="7"/>
                        <a:pt x="285" y="2"/>
                      </a:cubicBezTo>
                      <a:cubicBezTo>
                        <a:pt x="285" y="8"/>
                        <a:pt x="284" y="12"/>
                        <a:pt x="289" y="13"/>
                      </a:cubicBezTo>
                      <a:cubicBezTo>
                        <a:pt x="290" y="9"/>
                        <a:pt x="292" y="6"/>
                        <a:pt x="296" y="6"/>
                      </a:cubicBezTo>
                      <a:cubicBezTo>
                        <a:pt x="298" y="6"/>
                        <a:pt x="307" y="11"/>
                        <a:pt x="311" y="13"/>
                      </a:cubicBezTo>
                      <a:cubicBezTo>
                        <a:pt x="307" y="24"/>
                        <a:pt x="303" y="20"/>
                        <a:pt x="293" y="24"/>
                      </a:cubicBezTo>
                      <a:cubicBezTo>
                        <a:pt x="298" y="27"/>
                        <a:pt x="301" y="28"/>
                        <a:pt x="301" y="30"/>
                      </a:cubicBezTo>
                      <a:cubicBezTo>
                        <a:pt x="305" y="31"/>
                        <a:pt x="314" y="32"/>
                        <a:pt x="315" y="32"/>
                      </a:cubicBezTo>
                      <a:cubicBezTo>
                        <a:pt x="309" y="36"/>
                        <a:pt x="293" y="44"/>
                        <a:pt x="293" y="55"/>
                      </a:cubicBezTo>
                      <a:cubicBezTo>
                        <a:pt x="293" y="63"/>
                        <a:pt x="309" y="62"/>
                        <a:pt x="309" y="72"/>
                      </a:cubicBezTo>
                      <a:cubicBezTo>
                        <a:pt x="309" y="80"/>
                        <a:pt x="301" y="83"/>
                        <a:pt x="301" y="91"/>
                      </a:cubicBezTo>
                      <a:cubicBezTo>
                        <a:pt x="301" y="99"/>
                        <a:pt x="310" y="104"/>
                        <a:pt x="310" y="113"/>
                      </a:cubicBezTo>
                      <a:cubicBezTo>
                        <a:pt x="310" y="118"/>
                        <a:pt x="305" y="121"/>
                        <a:pt x="305" y="126"/>
                      </a:cubicBezTo>
                      <a:cubicBezTo>
                        <a:pt x="305" y="136"/>
                        <a:pt x="318" y="138"/>
                        <a:pt x="318" y="148"/>
                      </a:cubicBezTo>
                      <a:cubicBezTo>
                        <a:pt x="318" y="151"/>
                        <a:pt x="314" y="153"/>
                        <a:pt x="313" y="154"/>
                      </a:cubicBezTo>
                      <a:cubicBezTo>
                        <a:pt x="317" y="161"/>
                        <a:pt x="327" y="163"/>
                        <a:pt x="327" y="172"/>
                      </a:cubicBezTo>
                      <a:cubicBezTo>
                        <a:pt x="327" y="187"/>
                        <a:pt x="297" y="203"/>
                        <a:pt x="288" y="215"/>
                      </a:cubicBezTo>
                      <a:cubicBezTo>
                        <a:pt x="283" y="224"/>
                        <a:pt x="263" y="226"/>
                        <a:pt x="255" y="224"/>
                      </a:cubicBezTo>
                      <a:cubicBezTo>
                        <a:pt x="246" y="227"/>
                        <a:pt x="236" y="231"/>
                        <a:pt x="228" y="231"/>
                      </a:cubicBezTo>
                      <a:cubicBezTo>
                        <a:pt x="222" y="231"/>
                        <a:pt x="218" y="230"/>
                        <a:pt x="218" y="225"/>
                      </a:cubicBezTo>
                      <a:cubicBezTo>
                        <a:pt x="209" y="225"/>
                        <a:pt x="199" y="219"/>
                        <a:pt x="199" y="210"/>
                      </a:cubicBezTo>
                      <a:cubicBezTo>
                        <a:pt x="199" y="205"/>
                        <a:pt x="204" y="202"/>
                        <a:pt x="206" y="200"/>
                      </a:cubicBezTo>
                      <a:cubicBezTo>
                        <a:pt x="201" y="198"/>
                        <a:pt x="197" y="188"/>
                        <a:pt x="197" y="183"/>
                      </a:cubicBezTo>
                      <a:cubicBezTo>
                        <a:pt x="197" y="180"/>
                        <a:pt x="198" y="178"/>
                        <a:pt x="197" y="174"/>
                      </a:cubicBezTo>
                      <a:cubicBezTo>
                        <a:pt x="216" y="174"/>
                        <a:pt x="225" y="150"/>
                        <a:pt x="237" y="144"/>
                      </a:cubicBezTo>
                      <a:cubicBezTo>
                        <a:pt x="243" y="140"/>
                        <a:pt x="254" y="138"/>
                        <a:pt x="254" y="130"/>
                      </a:cubicBezTo>
                      <a:cubicBezTo>
                        <a:pt x="254" y="119"/>
                        <a:pt x="239" y="117"/>
                        <a:pt x="228" y="117"/>
                      </a:cubicBezTo>
                      <a:cubicBezTo>
                        <a:pt x="213" y="117"/>
                        <a:pt x="202" y="122"/>
                        <a:pt x="202" y="135"/>
                      </a:cubicBezTo>
                      <a:cubicBezTo>
                        <a:pt x="202" y="140"/>
                        <a:pt x="203" y="142"/>
                        <a:pt x="202" y="145"/>
                      </a:cubicBezTo>
                      <a:cubicBezTo>
                        <a:pt x="202" y="155"/>
                        <a:pt x="181" y="164"/>
                        <a:pt x="172" y="169"/>
                      </a:cubicBezTo>
                      <a:cubicBezTo>
                        <a:pt x="165" y="174"/>
                        <a:pt x="157" y="175"/>
                        <a:pt x="152" y="183"/>
                      </a:cubicBezTo>
                      <a:cubicBezTo>
                        <a:pt x="149" y="189"/>
                        <a:pt x="153" y="198"/>
                        <a:pt x="146" y="201"/>
                      </a:cubicBezTo>
                      <a:cubicBezTo>
                        <a:pt x="146" y="210"/>
                        <a:pt x="146" y="210"/>
                        <a:pt x="146" y="210"/>
                      </a:cubicBezTo>
                      <a:cubicBezTo>
                        <a:pt x="149" y="212"/>
                        <a:pt x="150" y="215"/>
                        <a:pt x="150" y="218"/>
                      </a:cubicBezTo>
                      <a:cubicBezTo>
                        <a:pt x="158" y="219"/>
                        <a:pt x="170" y="227"/>
                        <a:pt x="170" y="235"/>
                      </a:cubicBezTo>
                      <a:cubicBezTo>
                        <a:pt x="170" y="242"/>
                        <a:pt x="157" y="253"/>
                        <a:pt x="152" y="253"/>
                      </a:cubicBezTo>
                      <a:cubicBezTo>
                        <a:pt x="143" y="253"/>
                        <a:pt x="140" y="266"/>
                        <a:pt x="140" y="275"/>
                      </a:cubicBezTo>
                      <a:cubicBezTo>
                        <a:pt x="140" y="280"/>
                        <a:pt x="144" y="282"/>
                        <a:pt x="146" y="283"/>
                      </a:cubicBezTo>
                      <a:cubicBezTo>
                        <a:pt x="145" y="294"/>
                        <a:pt x="135" y="295"/>
                        <a:pt x="133" y="304"/>
                      </a:cubicBezTo>
                      <a:cubicBezTo>
                        <a:pt x="127" y="304"/>
                        <a:pt x="125" y="304"/>
                        <a:pt x="121" y="304"/>
                      </a:cubicBezTo>
                      <a:cubicBezTo>
                        <a:pt x="114" y="304"/>
                        <a:pt x="111" y="318"/>
                        <a:pt x="100" y="318"/>
                      </a:cubicBezTo>
                      <a:cubicBezTo>
                        <a:pt x="97" y="318"/>
                        <a:pt x="90" y="299"/>
                        <a:pt x="90" y="297"/>
                      </a:cubicBezTo>
                      <a:cubicBezTo>
                        <a:pt x="90" y="296"/>
                        <a:pt x="91" y="294"/>
                        <a:pt x="91" y="293"/>
                      </a:cubicBezTo>
                      <a:cubicBezTo>
                        <a:pt x="84" y="285"/>
                        <a:pt x="85" y="279"/>
                        <a:pt x="82" y="269"/>
                      </a:cubicBezTo>
                      <a:cubicBezTo>
                        <a:pt x="79" y="263"/>
                        <a:pt x="73" y="261"/>
                        <a:pt x="73" y="253"/>
                      </a:cubicBezTo>
                      <a:cubicBezTo>
                        <a:pt x="73" y="250"/>
                        <a:pt x="75" y="246"/>
                        <a:pt x="76" y="245"/>
                      </a:cubicBezTo>
                      <a:lnTo>
                        <a:pt x="76" y="247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0" name="Freeform 26"/>
                <p:cNvSpPr/>
                <p:nvPr/>
              </p:nvSpPr>
              <p:spPr bwMode="auto">
                <a:xfrm>
                  <a:off x="4559300" y="1109663"/>
                  <a:ext cx="234950" cy="128588"/>
                </a:xfrm>
                <a:custGeom>
                  <a:avLst/>
                  <a:gdLst/>
                  <a:ahLst/>
                  <a:cxnLst>
                    <a:cxn ang="0">
                      <a:pos x="148" y="79"/>
                    </a:cxn>
                    <a:cxn ang="0">
                      <a:pos x="148" y="71"/>
                    </a:cxn>
                    <a:cxn ang="0">
                      <a:pos x="128" y="71"/>
                    </a:cxn>
                    <a:cxn ang="0">
                      <a:pos x="135" y="58"/>
                    </a:cxn>
                    <a:cxn ang="0">
                      <a:pos x="126" y="46"/>
                    </a:cxn>
                    <a:cxn ang="0">
                      <a:pos x="132" y="45"/>
                    </a:cxn>
                    <a:cxn ang="0">
                      <a:pos x="121" y="38"/>
                    </a:cxn>
                    <a:cxn ang="0">
                      <a:pos x="97" y="69"/>
                    </a:cxn>
                    <a:cxn ang="0">
                      <a:pos x="90" y="73"/>
                    </a:cxn>
                    <a:cxn ang="0">
                      <a:pos x="78" y="97"/>
                    </a:cxn>
                    <a:cxn ang="0">
                      <a:pos x="43" y="69"/>
                    </a:cxn>
                    <a:cxn ang="0">
                      <a:pos x="60" y="70"/>
                    </a:cxn>
                    <a:cxn ang="0">
                      <a:pos x="74" y="66"/>
                    </a:cxn>
                    <a:cxn ang="0">
                      <a:pos x="54" y="64"/>
                    </a:cxn>
                    <a:cxn ang="0">
                      <a:pos x="38" y="58"/>
                    </a:cxn>
                    <a:cxn ang="0">
                      <a:pos x="50" y="54"/>
                    </a:cxn>
                    <a:cxn ang="0">
                      <a:pos x="72" y="43"/>
                    </a:cxn>
                    <a:cxn ang="0">
                      <a:pos x="61" y="43"/>
                    </a:cxn>
                    <a:cxn ang="0">
                      <a:pos x="54" y="39"/>
                    </a:cxn>
                    <a:cxn ang="0">
                      <a:pos x="51" y="39"/>
                    </a:cxn>
                    <a:cxn ang="0">
                      <a:pos x="38" y="51"/>
                    </a:cxn>
                    <a:cxn ang="0">
                      <a:pos x="23" y="44"/>
                    </a:cxn>
                    <a:cxn ang="0">
                      <a:pos x="27" y="43"/>
                    </a:cxn>
                    <a:cxn ang="0">
                      <a:pos x="15" y="28"/>
                    </a:cxn>
                    <a:cxn ang="0">
                      <a:pos x="11" y="26"/>
                    </a:cxn>
                    <a:cxn ang="0">
                      <a:pos x="0" y="16"/>
                    </a:cxn>
                    <a:cxn ang="0">
                      <a:pos x="16" y="5"/>
                    </a:cxn>
                    <a:cxn ang="0">
                      <a:pos x="38" y="7"/>
                    </a:cxn>
                    <a:cxn ang="0">
                      <a:pos x="32" y="13"/>
                    </a:cxn>
                    <a:cxn ang="0">
                      <a:pos x="44" y="20"/>
                    </a:cxn>
                    <a:cxn ang="0">
                      <a:pos x="41" y="14"/>
                    </a:cxn>
                    <a:cxn ang="0">
                      <a:pos x="49" y="7"/>
                    </a:cxn>
                    <a:cxn ang="0">
                      <a:pos x="68" y="26"/>
                    </a:cxn>
                    <a:cxn ang="0">
                      <a:pos x="63" y="7"/>
                    </a:cxn>
                    <a:cxn ang="0">
                      <a:pos x="72" y="0"/>
                    </a:cxn>
                    <a:cxn ang="0">
                      <a:pos x="90" y="9"/>
                    </a:cxn>
                    <a:cxn ang="0">
                      <a:pos x="88" y="18"/>
                    </a:cxn>
                    <a:cxn ang="0">
                      <a:pos x="96" y="12"/>
                    </a:cxn>
                    <a:cxn ang="0">
                      <a:pos x="102" y="23"/>
                    </a:cxn>
                    <a:cxn ang="0">
                      <a:pos x="106" y="23"/>
                    </a:cxn>
                    <a:cxn ang="0">
                      <a:pos x="141" y="41"/>
                    </a:cxn>
                    <a:cxn ang="0">
                      <a:pos x="137" y="42"/>
                    </a:cxn>
                    <a:cxn ang="0">
                      <a:pos x="145" y="42"/>
                    </a:cxn>
                    <a:cxn ang="0">
                      <a:pos x="145" y="49"/>
                    </a:cxn>
                    <a:cxn ang="0">
                      <a:pos x="159" y="49"/>
                    </a:cxn>
                    <a:cxn ang="0">
                      <a:pos x="176" y="64"/>
                    </a:cxn>
                    <a:cxn ang="0">
                      <a:pos x="148" y="79"/>
                    </a:cxn>
                  </a:cxnLst>
                  <a:rect l="0" t="0" r="r" b="b"/>
                  <a:pathLst>
                    <a:path w="176" h="97">
                      <a:moveTo>
                        <a:pt x="148" y="79"/>
                      </a:moveTo>
                      <a:cubicBezTo>
                        <a:pt x="147" y="76"/>
                        <a:pt x="147" y="74"/>
                        <a:pt x="148" y="71"/>
                      </a:cubicBezTo>
                      <a:cubicBezTo>
                        <a:pt x="143" y="71"/>
                        <a:pt x="134" y="71"/>
                        <a:pt x="128" y="71"/>
                      </a:cubicBezTo>
                      <a:cubicBezTo>
                        <a:pt x="129" y="63"/>
                        <a:pt x="134" y="65"/>
                        <a:pt x="135" y="58"/>
                      </a:cubicBezTo>
                      <a:cubicBezTo>
                        <a:pt x="132" y="57"/>
                        <a:pt x="128" y="49"/>
                        <a:pt x="126" y="46"/>
                      </a:cubicBezTo>
                      <a:cubicBezTo>
                        <a:pt x="128" y="45"/>
                        <a:pt x="130" y="45"/>
                        <a:pt x="132" y="45"/>
                      </a:cubicBezTo>
                      <a:cubicBezTo>
                        <a:pt x="125" y="44"/>
                        <a:pt x="121" y="38"/>
                        <a:pt x="121" y="38"/>
                      </a:cubicBezTo>
                      <a:cubicBezTo>
                        <a:pt x="106" y="38"/>
                        <a:pt x="102" y="58"/>
                        <a:pt x="97" y="69"/>
                      </a:cubicBezTo>
                      <a:cubicBezTo>
                        <a:pt x="96" y="72"/>
                        <a:pt x="93" y="71"/>
                        <a:pt x="90" y="73"/>
                      </a:cubicBezTo>
                      <a:cubicBezTo>
                        <a:pt x="83" y="79"/>
                        <a:pt x="84" y="91"/>
                        <a:pt x="78" y="97"/>
                      </a:cubicBezTo>
                      <a:cubicBezTo>
                        <a:pt x="67" y="90"/>
                        <a:pt x="43" y="84"/>
                        <a:pt x="43" y="69"/>
                      </a:cubicBezTo>
                      <a:cubicBezTo>
                        <a:pt x="49" y="68"/>
                        <a:pt x="60" y="70"/>
                        <a:pt x="60" y="70"/>
                      </a:cubicBezTo>
                      <a:cubicBezTo>
                        <a:pt x="64" y="66"/>
                        <a:pt x="69" y="67"/>
                        <a:pt x="74" y="66"/>
                      </a:cubicBezTo>
                      <a:cubicBezTo>
                        <a:pt x="72" y="64"/>
                        <a:pt x="57" y="64"/>
                        <a:pt x="54" y="64"/>
                      </a:cubicBezTo>
                      <a:cubicBezTo>
                        <a:pt x="49" y="64"/>
                        <a:pt x="38" y="69"/>
                        <a:pt x="38" y="58"/>
                      </a:cubicBezTo>
                      <a:cubicBezTo>
                        <a:pt x="38" y="54"/>
                        <a:pt x="48" y="54"/>
                        <a:pt x="50" y="54"/>
                      </a:cubicBezTo>
                      <a:cubicBezTo>
                        <a:pt x="56" y="52"/>
                        <a:pt x="68" y="47"/>
                        <a:pt x="72" y="43"/>
                      </a:cubicBezTo>
                      <a:cubicBezTo>
                        <a:pt x="66" y="43"/>
                        <a:pt x="63" y="43"/>
                        <a:pt x="61" y="43"/>
                      </a:cubicBezTo>
                      <a:cubicBezTo>
                        <a:pt x="60" y="43"/>
                        <a:pt x="56" y="40"/>
                        <a:pt x="54" y="39"/>
                      </a:cubicBezTo>
                      <a:cubicBezTo>
                        <a:pt x="53" y="39"/>
                        <a:pt x="52" y="39"/>
                        <a:pt x="51" y="39"/>
                      </a:cubicBezTo>
                      <a:cubicBezTo>
                        <a:pt x="47" y="41"/>
                        <a:pt x="47" y="51"/>
                        <a:pt x="38" y="51"/>
                      </a:cubicBezTo>
                      <a:cubicBezTo>
                        <a:pt x="31" y="51"/>
                        <a:pt x="26" y="48"/>
                        <a:pt x="23" y="44"/>
                      </a:cubicBezTo>
                      <a:cubicBezTo>
                        <a:pt x="25" y="43"/>
                        <a:pt x="26" y="43"/>
                        <a:pt x="27" y="43"/>
                      </a:cubicBezTo>
                      <a:cubicBezTo>
                        <a:pt x="19" y="39"/>
                        <a:pt x="13" y="35"/>
                        <a:pt x="15" y="28"/>
                      </a:cubicBezTo>
                      <a:cubicBezTo>
                        <a:pt x="13" y="28"/>
                        <a:pt x="12" y="26"/>
                        <a:pt x="11" y="26"/>
                      </a:cubicBezTo>
                      <a:cubicBezTo>
                        <a:pt x="8" y="26"/>
                        <a:pt x="3" y="19"/>
                        <a:pt x="0" y="16"/>
                      </a:cubicBezTo>
                      <a:cubicBezTo>
                        <a:pt x="2" y="14"/>
                        <a:pt x="11" y="5"/>
                        <a:pt x="16" y="5"/>
                      </a:cubicBezTo>
                      <a:cubicBezTo>
                        <a:pt x="23" y="5"/>
                        <a:pt x="27" y="5"/>
                        <a:pt x="38" y="7"/>
                      </a:cubicBezTo>
                      <a:cubicBezTo>
                        <a:pt x="35" y="10"/>
                        <a:pt x="34" y="11"/>
                        <a:pt x="32" y="13"/>
                      </a:cubicBezTo>
                      <a:cubicBezTo>
                        <a:pt x="37" y="17"/>
                        <a:pt x="41" y="17"/>
                        <a:pt x="44" y="20"/>
                      </a:cubicBezTo>
                      <a:cubicBezTo>
                        <a:pt x="42" y="19"/>
                        <a:pt x="41" y="17"/>
                        <a:pt x="41" y="14"/>
                      </a:cubicBezTo>
                      <a:cubicBezTo>
                        <a:pt x="41" y="10"/>
                        <a:pt x="45" y="7"/>
                        <a:pt x="49" y="7"/>
                      </a:cubicBezTo>
                      <a:cubicBezTo>
                        <a:pt x="60" y="7"/>
                        <a:pt x="57" y="22"/>
                        <a:pt x="68" y="26"/>
                      </a:cubicBezTo>
                      <a:cubicBezTo>
                        <a:pt x="66" y="19"/>
                        <a:pt x="63" y="15"/>
                        <a:pt x="63" y="7"/>
                      </a:cubicBezTo>
                      <a:cubicBezTo>
                        <a:pt x="63" y="0"/>
                        <a:pt x="66" y="0"/>
                        <a:pt x="72" y="0"/>
                      </a:cubicBezTo>
                      <a:cubicBezTo>
                        <a:pt x="78" y="0"/>
                        <a:pt x="90" y="4"/>
                        <a:pt x="90" y="9"/>
                      </a:cubicBezTo>
                      <a:cubicBezTo>
                        <a:pt x="90" y="12"/>
                        <a:pt x="88" y="15"/>
                        <a:pt x="88" y="18"/>
                      </a:cubicBezTo>
                      <a:cubicBezTo>
                        <a:pt x="92" y="16"/>
                        <a:pt x="93" y="12"/>
                        <a:pt x="96" y="12"/>
                      </a:cubicBezTo>
                      <a:cubicBezTo>
                        <a:pt x="103" y="12"/>
                        <a:pt x="102" y="19"/>
                        <a:pt x="102" y="23"/>
                      </a:cubicBezTo>
                      <a:cubicBezTo>
                        <a:pt x="103" y="23"/>
                        <a:pt x="105" y="23"/>
                        <a:pt x="106" y="23"/>
                      </a:cubicBezTo>
                      <a:cubicBezTo>
                        <a:pt x="113" y="23"/>
                        <a:pt x="137" y="36"/>
                        <a:pt x="141" y="41"/>
                      </a:cubicBezTo>
                      <a:cubicBezTo>
                        <a:pt x="140" y="42"/>
                        <a:pt x="138" y="42"/>
                        <a:pt x="137" y="42"/>
                      </a:cubicBezTo>
                      <a:cubicBezTo>
                        <a:pt x="140" y="43"/>
                        <a:pt x="142" y="42"/>
                        <a:pt x="145" y="42"/>
                      </a:cubicBezTo>
                      <a:cubicBezTo>
                        <a:pt x="146" y="44"/>
                        <a:pt x="146" y="47"/>
                        <a:pt x="145" y="49"/>
                      </a:cubicBezTo>
                      <a:cubicBezTo>
                        <a:pt x="151" y="49"/>
                        <a:pt x="154" y="49"/>
                        <a:pt x="159" y="49"/>
                      </a:cubicBezTo>
                      <a:cubicBezTo>
                        <a:pt x="159" y="62"/>
                        <a:pt x="172" y="59"/>
                        <a:pt x="176" y="64"/>
                      </a:cubicBezTo>
                      <a:cubicBezTo>
                        <a:pt x="164" y="68"/>
                        <a:pt x="159" y="76"/>
                        <a:pt x="148" y="7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1" name="Freeform 27"/>
                <p:cNvSpPr/>
                <p:nvPr/>
              </p:nvSpPr>
              <p:spPr bwMode="auto">
                <a:xfrm>
                  <a:off x="4683125" y="1089025"/>
                  <a:ext cx="150813" cy="55563"/>
                </a:xfrm>
                <a:custGeom>
                  <a:avLst/>
                  <a:gdLst/>
                  <a:ahLst/>
                  <a:cxnLst>
                    <a:cxn ang="0">
                      <a:pos x="114" y="19"/>
                    </a:cxn>
                    <a:cxn ang="0">
                      <a:pos x="69" y="41"/>
                    </a:cxn>
                    <a:cxn ang="0">
                      <a:pos x="54" y="34"/>
                    </a:cxn>
                    <a:cxn ang="0">
                      <a:pos x="28" y="34"/>
                    </a:cxn>
                    <a:cxn ang="0">
                      <a:pos x="23" y="26"/>
                    </a:cxn>
                    <a:cxn ang="0">
                      <a:pos x="32" y="26"/>
                    </a:cxn>
                    <a:cxn ang="0">
                      <a:pos x="43" y="24"/>
                    </a:cxn>
                    <a:cxn ang="0">
                      <a:pos x="22" y="23"/>
                    </a:cxn>
                    <a:cxn ang="0">
                      <a:pos x="6" y="18"/>
                    </a:cxn>
                    <a:cxn ang="0">
                      <a:pos x="0" y="7"/>
                    </a:cxn>
                    <a:cxn ang="0">
                      <a:pos x="6" y="7"/>
                    </a:cxn>
                    <a:cxn ang="0">
                      <a:pos x="15" y="8"/>
                    </a:cxn>
                    <a:cxn ang="0">
                      <a:pos x="15" y="6"/>
                    </a:cxn>
                    <a:cxn ang="0">
                      <a:pos x="23" y="6"/>
                    </a:cxn>
                    <a:cxn ang="0">
                      <a:pos x="21" y="2"/>
                    </a:cxn>
                    <a:cxn ang="0">
                      <a:pos x="33" y="2"/>
                    </a:cxn>
                    <a:cxn ang="0">
                      <a:pos x="51" y="11"/>
                    </a:cxn>
                    <a:cxn ang="0">
                      <a:pos x="62" y="0"/>
                    </a:cxn>
                    <a:cxn ang="0">
                      <a:pos x="67" y="0"/>
                    </a:cxn>
                    <a:cxn ang="0">
                      <a:pos x="67" y="12"/>
                    </a:cxn>
                    <a:cxn ang="0">
                      <a:pos x="80" y="7"/>
                    </a:cxn>
                    <a:cxn ang="0">
                      <a:pos x="95" y="7"/>
                    </a:cxn>
                    <a:cxn ang="0">
                      <a:pos x="114" y="19"/>
                    </a:cxn>
                  </a:cxnLst>
                  <a:rect l="0" t="0" r="r" b="b"/>
                  <a:pathLst>
                    <a:path w="114" h="41">
                      <a:moveTo>
                        <a:pt x="114" y="19"/>
                      </a:moveTo>
                      <a:cubicBezTo>
                        <a:pt x="104" y="26"/>
                        <a:pt x="82" y="41"/>
                        <a:pt x="69" y="41"/>
                      </a:cubicBezTo>
                      <a:cubicBezTo>
                        <a:pt x="61" y="41"/>
                        <a:pt x="57" y="39"/>
                        <a:pt x="54" y="34"/>
                      </a:cubicBezTo>
                      <a:cubicBezTo>
                        <a:pt x="28" y="34"/>
                        <a:pt x="28" y="34"/>
                        <a:pt x="28" y="34"/>
                      </a:cubicBezTo>
                      <a:cubicBezTo>
                        <a:pt x="25" y="32"/>
                        <a:pt x="23" y="30"/>
                        <a:pt x="23" y="26"/>
                      </a:cubicBezTo>
                      <a:cubicBezTo>
                        <a:pt x="26" y="26"/>
                        <a:pt x="31" y="26"/>
                        <a:pt x="32" y="26"/>
                      </a:cubicBezTo>
                      <a:cubicBezTo>
                        <a:pt x="36" y="25"/>
                        <a:pt x="40" y="25"/>
                        <a:pt x="43" y="24"/>
                      </a:cubicBezTo>
                      <a:cubicBezTo>
                        <a:pt x="41" y="24"/>
                        <a:pt x="23" y="23"/>
                        <a:pt x="22" y="23"/>
                      </a:cubicBezTo>
                      <a:cubicBezTo>
                        <a:pt x="14" y="23"/>
                        <a:pt x="6" y="28"/>
                        <a:pt x="6" y="18"/>
                      </a:cubicBezTo>
                      <a:cubicBezTo>
                        <a:pt x="3" y="15"/>
                        <a:pt x="0" y="12"/>
                        <a:pt x="0" y="7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9" y="9"/>
                        <a:pt x="13" y="10"/>
                        <a:pt x="15" y="8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23" y="6"/>
                        <a:pt x="23" y="6"/>
                        <a:pt x="23" y="6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33" y="2"/>
                        <a:pt x="33" y="2"/>
                        <a:pt x="33" y="2"/>
                      </a:cubicBezTo>
                      <a:cubicBezTo>
                        <a:pt x="36" y="4"/>
                        <a:pt x="48" y="11"/>
                        <a:pt x="51" y="11"/>
                      </a:cubicBezTo>
                      <a:cubicBezTo>
                        <a:pt x="56" y="11"/>
                        <a:pt x="59" y="2"/>
                        <a:pt x="6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6"/>
                        <a:pt x="66" y="8"/>
                        <a:pt x="67" y="12"/>
                      </a:cubicBezTo>
                      <a:cubicBezTo>
                        <a:pt x="71" y="12"/>
                        <a:pt x="73" y="7"/>
                        <a:pt x="80" y="7"/>
                      </a:cubicBezTo>
                      <a:cubicBezTo>
                        <a:pt x="91" y="7"/>
                        <a:pt x="88" y="7"/>
                        <a:pt x="95" y="7"/>
                      </a:cubicBezTo>
                      <a:cubicBezTo>
                        <a:pt x="103" y="7"/>
                        <a:pt x="112" y="14"/>
                        <a:pt x="114" y="1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2" name="Freeform 28"/>
                <p:cNvSpPr/>
                <p:nvPr/>
              </p:nvSpPr>
              <p:spPr bwMode="auto">
                <a:xfrm>
                  <a:off x="4219575" y="1841500"/>
                  <a:ext cx="73025" cy="87313"/>
                </a:xfrm>
                <a:custGeom>
                  <a:avLst/>
                  <a:gdLst/>
                  <a:ahLst/>
                  <a:cxnLst>
                    <a:cxn ang="0">
                      <a:pos x="9" y="19"/>
                    </a:cxn>
                    <a:cxn ang="0">
                      <a:pos x="22" y="14"/>
                    </a:cxn>
                    <a:cxn ang="0">
                      <a:pos x="19" y="8"/>
                    </a:cxn>
                    <a:cxn ang="0">
                      <a:pos x="32" y="0"/>
                    </a:cxn>
                    <a:cxn ang="0">
                      <a:pos x="40" y="0"/>
                    </a:cxn>
                    <a:cxn ang="0">
                      <a:pos x="55" y="18"/>
                    </a:cxn>
                    <a:cxn ang="0">
                      <a:pos x="47" y="24"/>
                    </a:cxn>
                    <a:cxn ang="0">
                      <a:pos x="47" y="39"/>
                    </a:cxn>
                    <a:cxn ang="0">
                      <a:pos x="47" y="52"/>
                    </a:cxn>
                    <a:cxn ang="0">
                      <a:pos x="35" y="54"/>
                    </a:cxn>
                    <a:cxn ang="0">
                      <a:pos x="19" y="64"/>
                    </a:cxn>
                    <a:cxn ang="0">
                      <a:pos x="11" y="65"/>
                    </a:cxn>
                    <a:cxn ang="0">
                      <a:pos x="0" y="55"/>
                    </a:cxn>
                    <a:cxn ang="0">
                      <a:pos x="13" y="33"/>
                    </a:cxn>
                    <a:cxn ang="0">
                      <a:pos x="4" y="23"/>
                    </a:cxn>
                    <a:cxn ang="0">
                      <a:pos x="9" y="19"/>
                    </a:cxn>
                  </a:cxnLst>
                  <a:rect l="0" t="0" r="r" b="b"/>
                  <a:pathLst>
                    <a:path w="55" h="65">
                      <a:moveTo>
                        <a:pt x="9" y="19"/>
                      </a:moveTo>
                      <a:cubicBezTo>
                        <a:pt x="12" y="19"/>
                        <a:pt x="19" y="16"/>
                        <a:pt x="22" y="14"/>
                      </a:cubicBezTo>
                      <a:cubicBezTo>
                        <a:pt x="20" y="11"/>
                        <a:pt x="19" y="10"/>
                        <a:pt x="19" y="8"/>
                      </a:cubicBezTo>
                      <a:cubicBezTo>
                        <a:pt x="19" y="5"/>
                        <a:pt x="28" y="0"/>
                        <a:pt x="32" y="0"/>
                      </a:cubicBezTo>
                      <a:cubicBezTo>
                        <a:pt x="35" y="0"/>
                        <a:pt x="37" y="0"/>
                        <a:pt x="40" y="0"/>
                      </a:cubicBezTo>
                      <a:cubicBezTo>
                        <a:pt x="50" y="0"/>
                        <a:pt x="55" y="10"/>
                        <a:pt x="55" y="18"/>
                      </a:cubicBezTo>
                      <a:cubicBezTo>
                        <a:pt x="55" y="21"/>
                        <a:pt x="47" y="21"/>
                        <a:pt x="47" y="24"/>
                      </a:cubicBezTo>
                      <a:cubicBezTo>
                        <a:pt x="47" y="27"/>
                        <a:pt x="47" y="39"/>
                        <a:pt x="47" y="39"/>
                      </a:cubicBezTo>
                      <a:cubicBezTo>
                        <a:pt x="47" y="43"/>
                        <a:pt x="50" y="48"/>
                        <a:pt x="47" y="52"/>
                      </a:cubicBezTo>
                      <a:cubicBezTo>
                        <a:pt x="44" y="54"/>
                        <a:pt x="40" y="54"/>
                        <a:pt x="35" y="54"/>
                      </a:cubicBezTo>
                      <a:cubicBezTo>
                        <a:pt x="28" y="54"/>
                        <a:pt x="23" y="61"/>
                        <a:pt x="19" y="64"/>
                      </a:cubicBezTo>
                      <a:cubicBezTo>
                        <a:pt x="17" y="65"/>
                        <a:pt x="13" y="65"/>
                        <a:pt x="11" y="65"/>
                      </a:cubicBezTo>
                      <a:cubicBezTo>
                        <a:pt x="6" y="65"/>
                        <a:pt x="0" y="60"/>
                        <a:pt x="0" y="55"/>
                      </a:cubicBezTo>
                      <a:cubicBezTo>
                        <a:pt x="0" y="44"/>
                        <a:pt x="11" y="43"/>
                        <a:pt x="13" y="33"/>
                      </a:cubicBezTo>
                      <a:cubicBezTo>
                        <a:pt x="8" y="30"/>
                        <a:pt x="4" y="28"/>
                        <a:pt x="4" y="23"/>
                      </a:cubicBezTo>
                      <a:cubicBezTo>
                        <a:pt x="4" y="18"/>
                        <a:pt x="8" y="19"/>
                        <a:pt x="9" y="1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3" name="Freeform 29"/>
                <p:cNvSpPr/>
                <p:nvPr/>
              </p:nvSpPr>
              <p:spPr bwMode="auto">
                <a:xfrm>
                  <a:off x="4276725" y="1758950"/>
                  <a:ext cx="139700" cy="203200"/>
                </a:xfrm>
                <a:custGeom>
                  <a:avLst/>
                  <a:gdLst/>
                  <a:ahLst/>
                  <a:cxnLst>
                    <a:cxn ang="0">
                      <a:pos x="96" y="102"/>
                    </a:cxn>
                    <a:cxn ang="0">
                      <a:pos x="91" y="128"/>
                    </a:cxn>
                    <a:cxn ang="0">
                      <a:pos x="100" y="133"/>
                    </a:cxn>
                    <a:cxn ang="0">
                      <a:pos x="70" y="139"/>
                    </a:cxn>
                    <a:cxn ang="0">
                      <a:pos x="39" y="141"/>
                    </a:cxn>
                    <a:cxn ang="0">
                      <a:pos x="26" y="148"/>
                    </a:cxn>
                    <a:cxn ang="0">
                      <a:pos x="16" y="152"/>
                    </a:cxn>
                    <a:cxn ang="0">
                      <a:pos x="32" y="133"/>
                    </a:cxn>
                    <a:cxn ang="0">
                      <a:pos x="46" y="124"/>
                    </a:cxn>
                    <a:cxn ang="0">
                      <a:pos x="26" y="123"/>
                    </a:cxn>
                    <a:cxn ang="0">
                      <a:pos x="19" y="123"/>
                    </a:cxn>
                    <a:cxn ang="0">
                      <a:pos x="28" y="96"/>
                    </a:cxn>
                    <a:cxn ang="0">
                      <a:pos x="48" y="81"/>
                    </a:cxn>
                    <a:cxn ang="0">
                      <a:pos x="40" y="70"/>
                    </a:cxn>
                    <a:cxn ang="0">
                      <a:pos x="26" y="72"/>
                    </a:cxn>
                    <a:cxn ang="0">
                      <a:pos x="23" y="59"/>
                    </a:cxn>
                    <a:cxn ang="0">
                      <a:pos x="16" y="49"/>
                    </a:cxn>
                    <a:cxn ang="0">
                      <a:pos x="12" y="55"/>
                    </a:cxn>
                    <a:cxn ang="0">
                      <a:pos x="14" y="45"/>
                    </a:cxn>
                    <a:cxn ang="0">
                      <a:pos x="8" y="38"/>
                    </a:cxn>
                    <a:cxn ang="0">
                      <a:pos x="11" y="29"/>
                    </a:cxn>
                    <a:cxn ang="0">
                      <a:pos x="8" y="20"/>
                    </a:cxn>
                    <a:cxn ang="0">
                      <a:pos x="12" y="21"/>
                    </a:cxn>
                    <a:cxn ang="0">
                      <a:pos x="16" y="14"/>
                    </a:cxn>
                    <a:cxn ang="0">
                      <a:pos x="25" y="0"/>
                    </a:cxn>
                    <a:cxn ang="0">
                      <a:pos x="42" y="4"/>
                    </a:cxn>
                    <a:cxn ang="0">
                      <a:pos x="33" y="19"/>
                    </a:cxn>
                    <a:cxn ang="0">
                      <a:pos x="47" y="46"/>
                    </a:cxn>
                    <a:cxn ang="0">
                      <a:pos x="53" y="50"/>
                    </a:cxn>
                    <a:cxn ang="0">
                      <a:pos x="84" y="89"/>
                    </a:cxn>
                    <a:cxn ang="0">
                      <a:pos x="87" y="102"/>
                    </a:cxn>
                    <a:cxn ang="0">
                      <a:pos x="92" y="102"/>
                    </a:cxn>
                  </a:cxnLst>
                  <a:rect l="0" t="0" r="r" b="b"/>
                  <a:pathLst>
                    <a:path w="105" h="152">
                      <a:moveTo>
                        <a:pt x="90" y="103"/>
                      </a:moveTo>
                      <a:cubicBezTo>
                        <a:pt x="93" y="101"/>
                        <a:pt x="92" y="102"/>
                        <a:pt x="96" y="102"/>
                      </a:cubicBezTo>
                      <a:cubicBezTo>
                        <a:pt x="101" y="102"/>
                        <a:pt x="105" y="106"/>
                        <a:pt x="105" y="110"/>
                      </a:cubicBezTo>
                      <a:cubicBezTo>
                        <a:pt x="105" y="118"/>
                        <a:pt x="94" y="122"/>
                        <a:pt x="91" y="128"/>
                      </a:cubicBezTo>
                      <a:cubicBezTo>
                        <a:pt x="95" y="129"/>
                        <a:pt x="97" y="130"/>
                        <a:pt x="100" y="130"/>
                      </a:cubicBezTo>
                      <a:cubicBezTo>
                        <a:pt x="100" y="133"/>
                        <a:pt x="100" y="133"/>
                        <a:pt x="100" y="133"/>
                      </a:cubicBezTo>
                      <a:cubicBezTo>
                        <a:pt x="96" y="137"/>
                        <a:pt x="93" y="139"/>
                        <a:pt x="87" y="139"/>
                      </a:cubicBezTo>
                      <a:cubicBezTo>
                        <a:pt x="82" y="139"/>
                        <a:pt x="72" y="139"/>
                        <a:pt x="70" y="139"/>
                      </a:cubicBezTo>
                      <a:cubicBezTo>
                        <a:pt x="65" y="139"/>
                        <a:pt x="53" y="143"/>
                        <a:pt x="47" y="143"/>
                      </a:cubicBezTo>
                      <a:cubicBezTo>
                        <a:pt x="44" y="143"/>
                        <a:pt x="42" y="141"/>
                        <a:pt x="39" y="141"/>
                      </a:cubicBezTo>
                      <a:cubicBezTo>
                        <a:pt x="34" y="141"/>
                        <a:pt x="32" y="144"/>
                        <a:pt x="32" y="148"/>
                      </a:cubicBezTo>
                      <a:cubicBezTo>
                        <a:pt x="26" y="148"/>
                        <a:pt x="26" y="148"/>
                        <a:pt x="26" y="148"/>
                      </a:cubicBezTo>
                      <a:cubicBezTo>
                        <a:pt x="23" y="148"/>
                        <a:pt x="21" y="150"/>
                        <a:pt x="19" y="152"/>
                      </a:cubicBezTo>
                      <a:cubicBezTo>
                        <a:pt x="16" y="152"/>
                        <a:pt x="16" y="152"/>
                        <a:pt x="16" y="152"/>
                      </a:cubicBezTo>
                      <a:cubicBezTo>
                        <a:pt x="16" y="149"/>
                        <a:pt x="16" y="149"/>
                        <a:pt x="16" y="149"/>
                      </a:cubicBezTo>
                      <a:cubicBezTo>
                        <a:pt x="17" y="147"/>
                        <a:pt x="30" y="133"/>
                        <a:pt x="32" y="133"/>
                      </a:cubicBezTo>
                      <a:cubicBezTo>
                        <a:pt x="38" y="131"/>
                        <a:pt x="47" y="133"/>
                        <a:pt x="47" y="127"/>
                      </a:cubicBezTo>
                      <a:cubicBezTo>
                        <a:pt x="47" y="126"/>
                        <a:pt x="46" y="125"/>
                        <a:pt x="46" y="124"/>
                      </a:cubicBezTo>
                      <a:cubicBezTo>
                        <a:pt x="44" y="126"/>
                        <a:pt x="41" y="128"/>
                        <a:pt x="38" y="128"/>
                      </a:cubicBezTo>
                      <a:cubicBezTo>
                        <a:pt x="32" y="128"/>
                        <a:pt x="30" y="123"/>
                        <a:pt x="26" y="123"/>
                      </a:cubicBezTo>
                      <a:cubicBezTo>
                        <a:pt x="23" y="123"/>
                        <a:pt x="23" y="125"/>
                        <a:pt x="21" y="125"/>
                      </a:cubicBezTo>
                      <a:cubicBezTo>
                        <a:pt x="20" y="125"/>
                        <a:pt x="19" y="124"/>
                        <a:pt x="19" y="123"/>
                      </a:cubicBezTo>
                      <a:cubicBezTo>
                        <a:pt x="19" y="116"/>
                        <a:pt x="31" y="116"/>
                        <a:pt x="31" y="109"/>
                      </a:cubicBezTo>
                      <a:cubicBezTo>
                        <a:pt x="31" y="103"/>
                        <a:pt x="28" y="101"/>
                        <a:pt x="28" y="96"/>
                      </a:cubicBezTo>
                      <a:cubicBezTo>
                        <a:pt x="36" y="96"/>
                        <a:pt x="45" y="92"/>
                        <a:pt x="48" y="88"/>
                      </a:cubicBezTo>
                      <a:cubicBezTo>
                        <a:pt x="48" y="81"/>
                        <a:pt x="48" y="81"/>
                        <a:pt x="48" y="81"/>
                      </a:cubicBezTo>
                      <a:cubicBezTo>
                        <a:pt x="43" y="82"/>
                        <a:pt x="37" y="81"/>
                        <a:pt x="37" y="77"/>
                      </a:cubicBezTo>
                      <a:cubicBezTo>
                        <a:pt x="37" y="73"/>
                        <a:pt x="39" y="72"/>
                        <a:pt x="40" y="70"/>
                      </a:cubicBezTo>
                      <a:cubicBezTo>
                        <a:pt x="39" y="70"/>
                        <a:pt x="38" y="70"/>
                        <a:pt x="36" y="70"/>
                      </a:cubicBezTo>
                      <a:cubicBezTo>
                        <a:pt x="32" y="70"/>
                        <a:pt x="30" y="72"/>
                        <a:pt x="26" y="72"/>
                      </a:cubicBezTo>
                      <a:cubicBezTo>
                        <a:pt x="22" y="72"/>
                        <a:pt x="19" y="72"/>
                        <a:pt x="19" y="69"/>
                      </a:cubicBezTo>
                      <a:cubicBezTo>
                        <a:pt x="19" y="65"/>
                        <a:pt x="23" y="63"/>
                        <a:pt x="23" y="59"/>
                      </a:cubicBezTo>
                      <a:cubicBezTo>
                        <a:pt x="23" y="55"/>
                        <a:pt x="22" y="55"/>
                        <a:pt x="23" y="51"/>
                      </a:cubicBezTo>
                      <a:cubicBezTo>
                        <a:pt x="20" y="51"/>
                        <a:pt x="17" y="50"/>
                        <a:pt x="16" y="49"/>
                      </a:cubicBezTo>
                      <a:cubicBezTo>
                        <a:pt x="14" y="52"/>
                        <a:pt x="15" y="54"/>
                        <a:pt x="16" y="55"/>
                      </a:cubicBezTo>
                      <a:cubicBezTo>
                        <a:pt x="12" y="55"/>
                        <a:pt x="12" y="55"/>
                        <a:pt x="12" y="55"/>
                      </a:cubicBezTo>
                      <a:cubicBezTo>
                        <a:pt x="12" y="52"/>
                        <a:pt x="12" y="51"/>
                        <a:pt x="12" y="48"/>
                      </a:cubicBezTo>
                      <a:cubicBezTo>
                        <a:pt x="12" y="47"/>
                        <a:pt x="13" y="46"/>
                        <a:pt x="14" y="45"/>
                      </a:cubicBezTo>
                      <a:cubicBezTo>
                        <a:pt x="14" y="41"/>
                        <a:pt x="14" y="41"/>
                        <a:pt x="14" y="41"/>
                      </a:cubicBezTo>
                      <a:cubicBezTo>
                        <a:pt x="12" y="41"/>
                        <a:pt x="8" y="40"/>
                        <a:pt x="8" y="38"/>
                      </a:cubicBezTo>
                      <a:cubicBezTo>
                        <a:pt x="8" y="36"/>
                        <a:pt x="11" y="32"/>
                        <a:pt x="11" y="32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4" y="27"/>
                        <a:pt x="0" y="26"/>
                        <a:pt x="0" y="20"/>
                      </a:cubicBezTo>
                      <a:cubicBezTo>
                        <a:pt x="8" y="20"/>
                        <a:pt x="8" y="20"/>
                        <a:pt x="8" y="20"/>
                      </a:cubicBezTo>
                      <a:cubicBezTo>
                        <a:pt x="8" y="23"/>
                        <a:pt x="10" y="24"/>
                        <a:pt x="11" y="24"/>
                      </a:cubicBezTo>
                      <a:cubicBezTo>
                        <a:pt x="12" y="24"/>
                        <a:pt x="12" y="22"/>
                        <a:pt x="12" y="21"/>
                      </a:cubicBezTo>
                      <a:cubicBezTo>
                        <a:pt x="12" y="21"/>
                        <a:pt x="10" y="20"/>
                        <a:pt x="10" y="19"/>
                      </a:cubicBezTo>
                      <a:cubicBezTo>
                        <a:pt x="10" y="15"/>
                        <a:pt x="13" y="14"/>
                        <a:pt x="16" y="14"/>
                      </a:cubicBezTo>
                      <a:cubicBezTo>
                        <a:pt x="16" y="10"/>
                        <a:pt x="18" y="8"/>
                        <a:pt x="18" y="6"/>
                      </a:cubicBezTo>
                      <a:cubicBezTo>
                        <a:pt x="18" y="4"/>
                        <a:pt x="23" y="0"/>
                        <a:pt x="25" y="0"/>
                      </a:cubicBezTo>
                      <a:cubicBezTo>
                        <a:pt x="30" y="0"/>
                        <a:pt x="35" y="0"/>
                        <a:pt x="38" y="0"/>
                      </a:cubicBezTo>
                      <a:cubicBezTo>
                        <a:pt x="40" y="0"/>
                        <a:pt x="42" y="3"/>
                        <a:pt x="42" y="4"/>
                      </a:cubicBezTo>
                      <a:cubicBezTo>
                        <a:pt x="42" y="10"/>
                        <a:pt x="33" y="10"/>
                        <a:pt x="31" y="16"/>
                      </a:cubicBezTo>
                      <a:cubicBezTo>
                        <a:pt x="31" y="17"/>
                        <a:pt x="32" y="18"/>
                        <a:pt x="33" y="19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60" y="32"/>
                        <a:pt x="47" y="37"/>
                        <a:pt x="47" y="46"/>
                      </a:cubicBezTo>
                      <a:cubicBezTo>
                        <a:pt x="45" y="47"/>
                        <a:pt x="44" y="48"/>
                        <a:pt x="43" y="50"/>
                      </a:cubicBezTo>
                      <a:cubicBezTo>
                        <a:pt x="48" y="51"/>
                        <a:pt x="50" y="49"/>
                        <a:pt x="53" y="50"/>
                      </a:cubicBezTo>
                      <a:cubicBezTo>
                        <a:pt x="62" y="53"/>
                        <a:pt x="60" y="63"/>
                        <a:pt x="66" y="69"/>
                      </a:cubicBezTo>
                      <a:cubicBezTo>
                        <a:pt x="73" y="76"/>
                        <a:pt x="84" y="79"/>
                        <a:pt x="84" y="89"/>
                      </a:cubicBezTo>
                      <a:cubicBezTo>
                        <a:pt x="84" y="93"/>
                        <a:pt x="89" y="95"/>
                        <a:pt x="89" y="99"/>
                      </a:cubicBezTo>
                      <a:cubicBezTo>
                        <a:pt x="89" y="100"/>
                        <a:pt x="88" y="101"/>
                        <a:pt x="87" y="102"/>
                      </a:cubicBezTo>
                      <a:cubicBezTo>
                        <a:pt x="87" y="105"/>
                        <a:pt x="87" y="105"/>
                        <a:pt x="87" y="105"/>
                      </a:cubicBezTo>
                      <a:cubicBezTo>
                        <a:pt x="90" y="104"/>
                        <a:pt x="90" y="103"/>
                        <a:pt x="92" y="102"/>
                      </a:cubicBezTo>
                      <a:lnTo>
                        <a:pt x="90" y="103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4" name="Freeform 31"/>
                <p:cNvSpPr/>
                <p:nvPr/>
              </p:nvSpPr>
              <p:spPr bwMode="auto">
                <a:xfrm>
                  <a:off x="4592638" y="2203450"/>
                  <a:ext cx="46038" cy="30163"/>
                </a:xfrm>
                <a:custGeom>
                  <a:avLst/>
                  <a:gdLst/>
                  <a:ahLst/>
                  <a:cxnLst>
                    <a:cxn ang="0">
                      <a:pos x="0" y="5"/>
                    </a:cxn>
                    <a:cxn ang="0">
                      <a:pos x="0" y="8"/>
                    </a:cxn>
                    <a:cxn ang="0">
                      <a:pos x="7" y="10"/>
                    </a:cxn>
                    <a:cxn ang="0">
                      <a:pos x="27" y="21"/>
                    </a:cxn>
                    <a:cxn ang="0">
                      <a:pos x="30" y="23"/>
                    </a:cxn>
                    <a:cxn ang="0">
                      <a:pos x="33" y="20"/>
                    </a:cxn>
                    <a:cxn ang="0">
                      <a:pos x="31" y="13"/>
                    </a:cxn>
                    <a:cxn ang="0">
                      <a:pos x="33" y="8"/>
                    </a:cxn>
                    <a:cxn ang="0">
                      <a:pos x="35" y="3"/>
                    </a:cxn>
                    <a:cxn ang="0">
                      <a:pos x="20" y="6"/>
                    </a:cxn>
                    <a:cxn ang="0">
                      <a:pos x="0" y="5"/>
                    </a:cxn>
                  </a:cxnLst>
                  <a:rect l="0" t="0" r="r" b="b"/>
                  <a:pathLst>
                    <a:path w="35" h="23">
                      <a:moveTo>
                        <a:pt x="0" y="5"/>
                      </a:move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2" y="10"/>
                        <a:pt x="5" y="10"/>
                        <a:pt x="7" y="10"/>
                      </a:cubicBezTo>
                      <a:cubicBezTo>
                        <a:pt x="14" y="12"/>
                        <a:pt x="19" y="20"/>
                        <a:pt x="27" y="21"/>
                      </a:cubicBezTo>
                      <a:cubicBezTo>
                        <a:pt x="27" y="23"/>
                        <a:pt x="29" y="23"/>
                        <a:pt x="30" y="23"/>
                      </a:cubicBezTo>
                      <a:cubicBezTo>
                        <a:pt x="32" y="23"/>
                        <a:pt x="33" y="21"/>
                        <a:pt x="33" y="20"/>
                      </a:cubicBezTo>
                      <a:cubicBezTo>
                        <a:pt x="33" y="17"/>
                        <a:pt x="31" y="16"/>
                        <a:pt x="31" y="13"/>
                      </a:cubicBezTo>
                      <a:cubicBezTo>
                        <a:pt x="31" y="11"/>
                        <a:pt x="33" y="8"/>
                        <a:pt x="33" y="8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28" y="2"/>
                        <a:pt x="25" y="6"/>
                        <a:pt x="20" y="6"/>
                      </a:cubicBezTo>
                      <a:cubicBezTo>
                        <a:pt x="14" y="6"/>
                        <a:pt x="10" y="0"/>
                        <a:pt x="0" y="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5" name="Freeform 32"/>
                <p:cNvSpPr/>
                <p:nvPr/>
              </p:nvSpPr>
              <p:spPr bwMode="auto">
                <a:xfrm>
                  <a:off x="4527550" y="2111375"/>
                  <a:ext cx="15875" cy="30163"/>
                </a:xfrm>
                <a:custGeom>
                  <a:avLst/>
                  <a:gdLst/>
                  <a:ahLst/>
                  <a:cxnLst>
                    <a:cxn ang="0">
                      <a:pos x="3" y="5"/>
                    </a:cxn>
                    <a:cxn ang="0">
                      <a:pos x="10" y="0"/>
                    </a:cxn>
                    <a:cxn ang="0">
                      <a:pos x="12" y="5"/>
                    </a:cxn>
                    <a:cxn ang="0">
                      <a:pos x="8" y="23"/>
                    </a:cxn>
                    <a:cxn ang="0">
                      <a:pos x="0" y="6"/>
                    </a:cxn>
                    <a:cxn ang="0">
                      <a:pos x="3" y="5"/>
                    </a:cxn>
                  </a:cxnLst>
                  <a:rect l="0" t="0" r="r" b="b"/>
                  <a:pathLst>
                    <a:path w="12" h="23">
                      <a:moveTo>
                        <a:pt x="3" y="5"/>
                      </a:moveTo>
                      <a:cubicBezTo>
                        <a:pt x="6" y="5"/>
                        <a:pt x="8" y="1"/>
                        <a:pt x="10" y="0"/>
                      </a:cubicBezTo>
                      <a:cubicBezTo>
                        <a:pt x="10" y="3"/>
                        <a:pt x="11" y="5"/>
                        <a:pt x="12" y="5"/>
                      </a:cubicBezTo>
                      <a:cubicBezTo>
                        <a:pt x="11" y="11"/>
                        <a:pt x="10" y="20"/>
                        <a:pt x="8" y="23"/>
                      </a:cubicBezTo>
                      <a:cubicBezTo>
                        <a:pt x="4" y="22"/>
                        <a:pt x="2" y="9"/>
                        <a:pt x="0" y="6"/>
                      </a:cubicBezTo>
                      <a:cubicBezTo>
                        <a:pt x="1" y="6"/>
                        <a:pt x="2" y="5"/>
                        <a:pt x="3" y="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6" name="Freeform 33"/>
                <p:cNvSpPr/>
                <p:nvPr/>
              </p:nvSpPr>
              <p:spPr bwMode="auto">
                <a:xfrm>
                  <a:off x="4524375" y="2144713"/>
                  <a:ext cx="25400" cy="44450"/>
                </a:xfrm>
                <a:custGeom>
                  <a:avLst/>
                  <a:gdLst/>
                  <a:ahLst/>
                  <a:cxnLst>
                    <a:cxn ang="0">
                      <a:pos x="5" y="15"/>
                    </a:cxn>
                    <a:cxn ang="0">
                      <a:pos x="0" y="6"/>
                    </a:cxn>
                    <a:cxn ang="0">
                      <a:pos x="9" y="0"/>
                    </a:cxn>
                    <a:cxn ang="0">
                      <a:pos x="15" y="3"/>
                    </a:cxn>
                    <a:cxn ang="0">
                      <a:pos x="18" y="21"/>
                    </a:cxn>
                    <a:cxn ang="0">
                      <a:pos x="6" y="33"/>
                    </a:cxn>
                    <a:cxn ang="0">
                      <a:pos x="2" y="24"/>
                    </a:cxn>
                    <a:cxn ang="0">
                      <a:pos x="5" y="15"/>
                    </a:cxn>
                  </a:cxnLst>
                  <a:rect l="0" t="0" r="r" b="b"/>
                  <a:pathLst>
                    <a:path w="19" h="33">
                      <a:moveTo>
                        <a:pt x="5" y="15"/>
                      </a:moveTo>
                      <a:cubicBezTo>
                        <a:pt x="5" y="12"/>
                        <a:pt x="1" y="9"/>
                        <a:pt x="0" y="6"/>
                      </a:cubicBezTo>
                      <a:cubicBezTo>
                        <a:pt x="5" y="4"/>
                        <a:pt x="5" y="0"/>
                        <a:pt x="9" y="0"/>
                      </a:cubicBezTo>
                      <a:cubicBezTo>
                        <a:pt x="13" y="0"/>
                        <a:pt x="14" y="3"/>
                        <a:pt x="15" y="3"/>
                      </a:cubicBezTo>
                      <a:cubicBezTo>
                        <a:pt x="19" y="10"/>
                        <a:pt x="18" y="14"/>
                        <a:pt x="18" y="21"/>
                      </a:cubicBezTo>
                      <a:cubicBezTo>
                        <a:pt x="18" y="27"/>
                        <a:pt x="10" y="33"/>
                        <a:pt x="6" y="33"/>
                      </a:cubicBezTo>
                      <a:cubicBezTo>
                        <a:pt x="2" y="33"/>
                        <a:pt x="2" y="27"/>
                        <a:pt x="2" y="24"/>
                      </a:cubicBezTo>
                      <a:cubicBezTo>
                        <a:pt x="2" y="20"/>
                        <a:pt x="5" y="18"/>
                        <a:pt x="5" y="1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7" name="Freeform 34"/>
                <p:cNvSpPr/>
                <p:nvPr/>
              </p:nvSpPr>
              <p:spPr bwMode="auto">
                <a:xfrm>
                  <a:off x="4429125" y="2171700"/>
                  <a:ext cx="12700" cy="9525"/>
                </a:xfrm>
                <a:custGeom>
                  <a:avLst/>
                  <a:gdLst/>
                  <a:ahLst/>
                  <a:cxnLst>
                    <a:cxn ang="0">
                      <a:pos x="9" y="5"/>
                    </a:cxn>
                    <a:cxn ang="0">
                      <a:pos x="6" y="7"/>
                    </a:cxn>
                    <a:cxn ang="0">
                      <a:pos x="0" y="3"/>
                    </a:cxn>
                    <a:cxn ang="0">
                      <a:pos x="7" y="0"/>
                    </a:cxn>
                    <a:cxn ang="0">
                      <a:pos x="9" y="5"/>
                    </a:cxn>
                  </a:cxnLst>
                  <a:rect l="0" t="0" r="r" b="b"/>
                  <a:pathLst>
                    <a:path w="9" h="7">
                      <a:moveTo>
                        <a:pt x="9" y="5"/>
                      </a:moveTo>
                      <a:cubicBezTo>
                        <a:pt x="9" y="6"/>
                        <a:pt x="7" y="7"/>
                        <a:pt x="6" y="7"/>
                      </a:cubicBezTo>
                      <a:cubicBezTo>
                        <a:pt x="4" y="7"/>
                        <a:pt x="1" y="3"/>
                        <a:pt x="0" y="3"/>
                      </a:cubicBezTo>
                      <a:cubicBezTo>
                        <a:pt x="3" y="2"/>
                        <a:pt x="5" y="0"/>
                        <a:pt x="7" y="0"/>
                      </a:cubicBezTo>
                      <a:cubicBezTo>
                        <a:pt x="7" y="1"/>
                        <a:pt x="9" y="3"/>
                        <a:pt x="9" y="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8" name="Freeform 35"/>
                <p:cNvSpPr/>
                <p:nvPr/>
              </p:nvSpPr>
              <p:spPr bwMode="auto">
                <a:xfrm>
                  <a:off x="4551363" y="1833563"/>
                  <a:ext cx="15875" cy="19050"/>
                </a:xfrm>
                <a:custGeom>
                  <a:avLst/>
                  <a:gdLst/>
                  <a:ahLst/>
                  <a:cxnLst>
                    <a:cxn ang="0">
                      <a:pos x="11" y="10"/>
                    </a:cxn>
                    <a:cxn ang="0">
                      <a:pos x="0" y="5"/>
                    </a:cxn>
                    <a:cxn ang="0">
                      <a:pos x="0" y="0"/>
                    </a:cxn>
                    <a:cxn ang="0">
                      <a:pos x="9" y="0"/>
                    </a:cxn>
                    <a:cxn ang="0">
                      <a:pos x="12" y="9"/>
                    </a:cxn>
                    <a:cxn ang="0">
                      <a:pos x="11" y="14"/>
                    </a:cxn>
                    <a:cxn ang="0">
                      <a:pos x="11" y="10"/>
                    </a:cxn>
                  </a:cxnLst>
                  <a:rect l="0" t="0" r="r" b="b"/>
                  <a:pathLst>
                    <a:path w="12" h="14">
                      <a:moveTo>
                        <a:pt x="11" y="10"/>
                      </a:moveTo>
                      <a:cubicBezTo>
                        <a:pt x="5" y="10"/>
                        <a:pt x="0" y="9"/>
                        <a:pt x="0" y="5"/>
                      </a:cubicBezTo>
                      <a:cubicBezTo>
                        <a:pt x="0" y="3"/>
                        <a:pt x="0" y="2"/>
                        <a:pt x="0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6"/>
                        <a:pt x="12" y="5"/>
                        <a:pt x="12" y="9"/>
                      </a:cubicBezTo>
                      <a:cubicBezTo>
                        <a:pt x="12" y="13"/>
                        <a:pt x="11" y="12"/>
                        <a:pt x="11" y="14"/>
                      </a:cubicBezTo>
                      <a:cubicBezTo>
                        <a:pt x="11" y="13"/>
                        <a:pt x="11" y="12"/>
                        <a:pt x="11" y="1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09" name="Freeform 37"/>
                <p:cNvSpPr/>
                <p:nvPr/>
              </p:nvSpPr>
              <p:spPr bwMode="auto">
                <a:xfrm>
                  <a:off x="4684713" y="1773238"/>
                  <a:ext cx="15875" cy="23813"/>
                </a:xfrm>
                <a:custGeom>
                  <a:avLst/>
                  <a:gdLst/>
                  <a:ahLst/>
                  <a:cxnLst>
                    <a:cxn ang="0">
                      <a:pos x="8" y="6"/>
                    </a:cxn>
                    <a:cxn ang="0">
                      <a:pos x="1" y="17"/>
                    </a:cxn>
                    <a:cxn ang="0">
                      <a:pos x="1" y="11"/>
                    </a:cxn>
                    <a:cxn ang="0">
                      <a:pos x="11" y="0"/>
                    </a:cxn>
                    <a:cxn ang="0">
                      <a:pos x="8" y="6"/>
                    </a:cxn>
                  </a:cxnLst>
                  <a:rect l="0" t="0" r="r" b="b"/>
                  <a:pathLst>
                    <a:path w="11" h="17">
                      <a:moveTo>
                        <a:pt x="8" y="6"/>
                      </a:moveTo>
                      <a:cubicBezTo>
                        <a:pt x="8" y="11"/>
                        <a:pt x="4" y="13"/>
                        <a:pt x="1" y="17"/>
                      </a:cubicBezTo>
                      <a:cubicBezTo>
                        <a:pt x="0" y="15"/>
                        <a:pt x="1" y="14"/>
                        <a:pt x="1" y="11"/>
                      </a:cubicBezTo>
                      <a:cubicBezTo>
                        <a:pt x="1" y="9"/>
                        <a:pt x="3" y="1"/>
                        <a:pt x="11" y="0"/>
                      </a:cubicBezTo>
                      <a:cubicBezTo>
                        <a:pt x="10" y="2"/>
                        <a:pt x="8" y="4"/>
                        <a:pt x="8" y="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110" name="Freeform 38"/>
                <p:cNvSpPr/>
                <p:nvPr/>
              </p:nvSpPr>
              <p:spPr bwMode="auto">
                <a:xfrm>
                  <a:off x="4746625" y="1744663"/>
                  <a:ext cx="20638" cy="26988"/>
                </a:xfrm>
                <a:custGeom>
                  <a:avLst/>
                  <a:gdLst/>
                  <a:ahLst/>
                  <a:cxnLst>
                    <a:cxn ang="0">
                      <a:pos x="12" y="10"/>
                    </a:cxn>
                    <a:cxn ang="0">
                      <a:pos x="12" y="16"/>
                    </a:cxn>
                    <a:cxn ang="0">
                      <a:pos x="5" y="20"/>
                    </a:cxn>
                    <a:cxn ang="0">
                      <a:pos x="0" y="13"/>
                    </a:cxn>
                    <a:cxn ang="0">
                      <a:pos x="10" y="10"/>
                    </a:cxn>
                    <a:cxn ang="0">
                      <a:pos x="7" y="5"/>
                    </a:cxn>
                    <a:cxn ang="0">
                      <a:pos x="11" y="0"/>
                    </a:cxn>
                    <a:cxn ang="0">
                      <a:pos x="16" y="5"/>
                    </a:cxn>
                    <a:cxn ang="0">
                      <a:pos x="12" y="10"/>
                    </a:cxn>
                  </a:cxnLst>
                  <a:rect l="0" t="0" r="r" b="b"/>
                  <a:pathLst>
                    <a:path w="16" h="20">
                      <a:moveTo>
                        <a:pt x="12" y="10"/>
                      </a:moveTo>
                      <a:cubicBezTo>
                        <a:pt x="12" y="12"/>
                        <a:pt x="12" y="14"/>
                        <a:pt x="12" y="16"/>
                      </a:cubicBezTo>
                      <a:cubicBezTo>
                        <a:pt x="12" y="17"/>
                        <a:pt x="6" y="20"/>
                        <a:pt x="5" y="20"/>
                      </a:cubicBezTo>
                      <a:cubicBezTo>
                        <a:pt x="1" y="20"/>
                        <a:pt x="0" y="16"/>
                        <a:pt x="0" y="13"/>
                      </a:cubicBezTo>
                      <a:cubicBezTo>
                        <a:pt x="4" y="13"/>
                        <a:pt x="6" y="10"/>
                        <a:pt x="10" y="10"/>
                      </a:cubicBezTo>
                      <a:cubicBezTo>
                        <a:pt x="9" y="8"/>
                        <a:pt x="7" y="7"/>
                        <a:pt x="7" y="5"/>
                      </a:cubicBezTo>
                      <a:cubicBezTo>
                        <a:pt x="7" y="2"/>
                        <a:pt x="11" y="0"/>
                        <a:pt x="11" y="0"/>
                      </a:cubicBezTo>
                      <a:cubicBezTo>
                        <a:pt x="13" y="3"/>
                        <a:pt x="14" y="4"/>
                        <a:pt x="16" y="5"/>
                      </a:cubicBezTo>
                      <a:cubicBezTo>
                        <a:pt x="15" y="7"/>
                        <a:pt x="13" y="10"/>
                        <a:pt x="12" y="1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</p:grpSp>
        </p:grpSp>
        <p:grpSp>
          <p:nvGrpSpPr>
            <p:cNvPr id="9" name="Group 363"/>
            <p:cNvGrpSpPr/>
            <p:nvPr/>
          </p:nvGrpSpPr>
          <p:grpSpPr>
            <a:xfrm>
              <a:off x="7718663" y="3961934"/>
              <a:ext cx="921831" cy="805277"/>
              <a:chOff x="6275388" y="2879725"/>
              <a:chExt cx="966788" cy="844551"/>
            </a:xfrm>
            <a:grpFill/>
          </p:grpSpPr>
          <p:sp>
            <p:nvSpPr>
              <p:cNvPr id="78" name="Freeform 9"/>
              <p:cNvSpPr/>
              <p:nvPr/>
            </p:nvSpPr>
            <p:spPr bwMode="auto">
              <a:xfrm>
                <a:off x="6567488" y="2879725"/>
                <a:ext cx="339725" cy="176213"/>
              </a:xfrm>
              <a:custGeom>
                <a:avLst/>
                <a:gdLst/>
                <a:ahLst/>
                <a:cxnLst>
                  <a:cxn ang="0">
                    <a:pos x="128" y="28"/>
                  </a:cxn>
                  <a:cxn ang="0">
                    <a:pos x="160" y="39"/>
                  </a:cxn>
                  <a:cxn ang="0">
                    <a:pos x="173" y="45"/>
                  </a:cxn>
                  <a:cxn ang="0">
                    <a:pos x="179" y="49"/>
                  </a:cxn>
                  <a:cxn ang="0">
                    <a:pos x="203" y="71"/>
                  </a:cxn>
                  <a:cxn ang="0">
                    <a:pos x="217" y="78"/>
                  </a:cxn>
                  <a:cxn ang="0">
                    <a:pos x="208" y="85"/>
                  </a:cxn>
                  <a:cxn ang="0">
                    <a:pos x="217" y="96"/>
                  </a:cxn>
                  <a:cxn ang="0">
                    <a:pos x="224" y="108"/>
                  </a:cxn>
                  <a:cxn ang="0">
                    <a:pos x="233" y="113"/>
                  </a:cxn>
                  <a:cxn ang="0">
                    <a:pos x="237" y="118"/>
                  </a:cxn>
                  <a:cxn ang="0">
                    <a:pos x="242" y="119"/>
                  </a:cxn>
                  <a:cxn ang="0">
                    <a:pos x="247" y="124"/>
                  </a:cxn>
                  <a:cxn ang="0">
                    <a:pos x="255" y="126"/>
                  </a:cxn>
                  <a:cxn ang="0">
                    <a:pos x="250" y="133"/>
                  </a:cxn>
                  <a:cxn ang="0">
                    <a:pos x="247" y="133"/>
                  </a:cxn>
                  <a:cxn ang="0">
                    <a:pos x="239" y="127"/>
                  </a:cxn>
                  <a:cxn ang="0">
                    <a:pos x="227" y="127"/>
                  </a:cxn>
                  <a:cxn ang="0">
                    <a:pos x="210" y="116"/>
                  </a:cxn>
                  <a:cxn ang="0">
                    <a:pos x="206" y="113"/>
                  </a:cxn>
                  <a:cxn ang="0">
                    <a:pos x="175" y="92"/>
                  </a:cxn>
                  <a:cxn ang="0">
                    <a:pos x="158" y="103"/>
                  </a:cxn>
                  <a:cxn ang="0">
                    <a:pos x="156" y="113"/>
                  </a:cxn>
                  <a:cxn ang="0">
                    <a:pos x="139" y="113"/>
                  </a:cxn>
                  <a:cxn ang="0">
                    <a:pos x="113" y="100"/>
                  </a:cxn>
                  <a:cxn ang="0">
                    <a:pos x="107" y="102"/>
                  </a:cxn>
                  <a:cxn ang="0">
                    <a:pos x="98" y="102"/>
                  </a:cxn>
                  <a:cxn ang="0">
                    <a:pos x="90" y="99"/>
                  </a:cxn>
                  <a:cxn ang="0">
                    <a:pos x="101" y="90"/>
                  </a:cxn>
                  <a:cxn ang="0">
                    <a:pos x="96" y="71"/>
                  </a:cxn>
                  <a:cxn ang="0">
                    <a:pos x="77" y="59"/>
                  </a:cxn>
                  <a:cxn ang="0">
                    <a:pos x="53" y="54"/>
                  </a:cxn>
                  <a:cxn ang="0">
                    <a:pos x="37" y="45"/>
                  </a:cxn>
                  <a:cxn ang="0">
                    <a:pos x="37" y="41"/>
                  </a:cxn>
                  <a:cxn ang="0">
                    <a:pos x="30" y="49"/>
                  </a:cxn>
                  <a:cxn ang="0">
                    <a:pos x="26" y="48"/>
                  </a:cxn>
                  <a:cxn ang="0">
                    <a:pos x="24" y="38"/>
                  </a:cxn>
                  <a:cxn ang="0">
                    <a:pos x="16" y="33"/>
                  </a:cxn>
                  <a:cxn ang="0">
                    <a:pos x="38" y="25"/>
                  </a:cxn>
                  <a:cxn ang="0">
                    <a:pos x="35" y="25"/>
                  </a:cxn>
                  <a:cxn ang="0">
                    <a:pos x="23" y="27"/>
                  </a:cxn>
                  <a:cxn ang="0">
                    <a:pos x="16" y="26"/>
                  </a:cxn>
                  <a:cxn ang="0">
                    <a:pos x="14" y="22"/>
                  </a:cxn>
                  <a:cxn ang="0">
                    <a:pos x="0" y="12"/>
                  </a:cxn>
                  <a:cxn ang="0">
                    <a:pos x="6" y="8"/>
                  </a:cxn>
                  <a:cxn ang="0">
                    <a:pos x="23" y="0"/>
                  </a:cxn>
                  <a:cxn ang="0">
                    <a:pos x="44" y="9"/>
                  </a:cxn>
                  <a:cxn ang="0">
                    <a:pos x="44" y="25"/>
                  </a:cxn>
                  <a:cxn ang="0">
                    <a:pos x="50" y="29"/>
                  </a:cxn>
                  <a:cxn ang="0">
                    <a:pos x="59" y="38"/>
                  </a:cxn>
                  <a:cxn ang="0">
                    <a:pos x="67" y="30"/>
                  </a:cxn>
                  <a:cxn ang="0">
                    <a:pos x="78" y="25"/>
                  </a:cxn>
                  <a:cxn ang="0">
                    <a:pos x="92" y="14"/>
                  </a:cxn>
                  <a:cxn ang="0">
                    <a:pos x="98" y="17"/>
                  </a:cxn>
                  <a:cxn ang="0">
                    <a:pos x="109" y="25"/>
                  </a:cxn>
                  <a:cxn ang="0">
                    <a:pos x="121" y="25"/>
                  </a:cxn>
                  <a:cxn ang="0">
                    <a:pos x="130" y="29"/>
                  </a:cxn>
                  <a:cxn ang="0">
                    <a:pos x="130" y="30"/>
                  </a:cxn>
                  <a:cxn ang="0">
                    <a:pos x="128" y="28"/>
                  </a:cxn>
                </a:cxnLst>
                <a:rect l="0" t="0" r="r" b="b"/>
                <a:pathLst>
                  <a:path w="255" h="133">
                    <a:moveTo>
                      <a:pt x="128" y="28"/>
                    </a:moveTo>
                    <a:cubicBezTo>
                      <a:pt x="133" y="33"/>
                      <a:pt x="149" y="39"/>
                      <a:pt x="160" y="39"/>
                    </a:cubicBezTo>
                    <a:cubicBezTo>
                      <a:pt x="165" y="39"/>
                      <a:pt x="168" y="45"/>
                      <a:pt x="173" y="45"/>
                    </a:cubicBezTo>
                    <a:cubicBezTo>
                      <a:pt x="173" y="48"/>
                      <a:pt x="176" y="49"/>
                      <a:pt x="179" y="49"/>
                    </a:cubicBezTo>
                    <a:cubicBezTo>
                      <a:pt x="193" y="54"/>
                      <a:pt x="192" y="66"/>
                      <a:pt x="203" y="71"/>
                    </a:cubicBezTo>
                    <a:cubicBezTo>
                      <a:pt x="207" y="73"/>
                      <a:pt x="217" y="68"/>
                      <a:pt x="217" y="78"/>
                    </a:cubicBezTo>
                    <a:cubicBezTo>
                      <a:pt x="217" y="83"/>
                      <a:pt x="208" y="81"/>
                      <a:pt x="208" y="85"/>
                    </a:cubicBezTo>
                    <a:cubicBezTo>
                      <a:pt x="208" y="87"/>
                      <a:pt x="216" y="95"/>
                      <a:pt x="217" y="96"/>
                    </a:cubicBezTo>
                    <a:cubicBezTo>
                      <a:pt x="221" y="100"/>
                      <a:pt x="220" y="103"/>
                      <a:pt x="224" y="108"/>
                    </a:cubicBezTo>
                    <a:cubicBezTo>
                      <a:pt x="225" y="111"/>
                      <a:pt x="230" y="113"/>
                      <a:pt x="233" y="113"/>
                    </a:cubicBezTo>
                    <a:cubicBezTo>
                      <a:pt x="235" y="113"/>
                      <a:pt x="236" y="116"/>
                      <a:pt x="237" y="118"/>
                    </a:cubicBezTo>
                    <a:cubicBezTo>
                      <a:pt x="238" y="120"/>
                      <a:pt x="240" y="118"/>
                      <a:pt x="242" y="119"/>
                    </a:cubicBezTo>
                    <a:cubicBezTo>
                      <a:pt x="245" y="119"/>
                      <a:pt x="246" y="122"/>
                      <a:pt x="247" y="124"/>
                    </a:cubicBezTo>
                    <a:cubicBezTo>
                      <a:pt x="247" y="126"/>
                      <a:pt x="254" y="125"/>
                      <a:pt x="255" y="126"/>
                    </a:cubicBezTo>
                    <a:cubicBezTo>
                      <a:pt x="253" y="127"/>
                      <a:pt x="250" y="130"/>
                      <a:pt x="250" y="133"/>
                    </a:cubicBezTo>
                    <a:cubicBezTo>
                      <a:pt x="249" y="133"/>
                      <a:pt x="248" y="133"/>
                      <a:pt x="247" y="133"/>
                    </a:cubicBezTo>
                    <a:cubicBezTo>
                      <a:pt x="246" y="133"/>
                      <a:pt x="240" y="128"/>
                      <a:pt x="239" y="127"/>
                    </a:cubicBezTo>
                    <a:cubicBezTo>
                      <a:pt x="227" y="127"/>
                      <a:pt x="227" y="127"/>
                      <a:pt x="227" y="127"/>
                    </a:cubicBezTo>
                    <a:cubicBezTo>
                      <a:pt x="221" y="126"/>
                      <a:pt x="210" y="121"/>
                      <a:pt x="210" y="116"/>
                    </a:cubicBezTo>
                    <a:cubicBezTo>
                      <a:pt x="210" y="115"/>
                      <a:pt x="207" y="114"/>
                      <a:pt x="206" y="113"/>
                    </a:cubicBezTo>
                    <a:cubicBezTo>
                      <a:pt x="197" y="104"/>
                      <a:pt x="189" y="92"/>
                      <a:pt x="175" y="92"/>
                    </a:cubicBezTo>
                    <a:cubicBezTo>
                      <a:pt x="164" y="92"/>
                      <a:pt x="165" y="100"/>
                      <a:pt x="158" y="103"/>
                    </a:cubicBezTo>
                    <a:cubicBezTo>
                      <a:pt x="160" y="108"/>
                      <a:pt x="156" y="110"/>
                      <a:pt x="156" y="113"/>
                    </a:cubicBezTo>
                    <a:cubicBezTo>
                      <a:pt x="146" y="113"/>
                      <a:pt x="144" y="113"/>
                      <a:pt x="139" y="113"/>
                    </a:cubicBezTo>
                    <a:cubicBezTo>
                      <a:pt x="128" y="113"/>
                      <a:pt x="125" y="100"/>
                      <a:pt x="113" y="100"/>
                    </a:cubicBezTo>
                    <a:cubicBezTo>
                      <a:pt x="112" y="100"/>
                      <a:pt x="107" y="100"/>
                      <a:pt x="107" y="102"/>
                    </a:cubicBezTo>
                    <a:cubicBezTo>
                      <a:pt x="98" y="102"/>
                      <a:pt x="98" y="102"/>
                      <a:pt x="98" y="102"/>
                    </a:cubicBezTo>
                    <a:cubicBezTo>
                      <a:pt x="94" y="102"/>
                      <a:pt x="90" y="102"/>
                      <a:pt x="90" y="99"/>
                    </a:cubicBezTo>
                    <a:cubicBezTo>
                      <a:pt x="90" y="93"/>
                      <a:pt x="99" y="91"/>
                      <a:pt x="101" y="90"/>
                    </a:cubicBezTo>
                    <a:cubicBezTo>
                      <a:pt x="95" y="84"/>
                      <a:pt x="98" y="78"/>
                      <a:pt x="96" y="71"/>
                    </a:cubicBezTo>
                    <a:cubicBezTo>
                      <a:pt x="94" y="66"/>
                      <a:pt x="82" y="61"/>
                      <a:pt x="77" y="59"/>
                    </a:cubicBezTo>
                    <a:cubicBezTo>
                      <a:pt x="72" y="56"/>
                      <a:pt x="60" y="54"/>
                      <a:pt x="53" y="54"/>
                    </a:cubicBezTo>
                    <a:cubicBezTo>
                      <a:pt x="47" y="54"/>
                      <a:pt x="44" y="43"/>
                      <a:pt x="37" y="45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6" y="44"/>
                      <a:pt x="34" y="49"/>
                      <a:pt x="30" y="49"/>
                    </a:cubicBezTo>
                    <a:cubicBezTo>
                      <a:pt x="29" y="49"/>
                      <a:pt x="26" y="49"/>
                      <a:pt x="26" y="48"/>
                    </a:cubicBezTo>
                    <a:cubicBezTo>
                      <a:pt x="24" y="43"/>
                      <a:pt x="26" y="41"/>
                      <a:pt x="24" y="38"/>
                    </a:cubicBezTo>
                    <a:cubicBezTo>
                      <a:pt x="22" y="34"/>
                      <a:pt x="17" y="36"/>
                      <a:pt x="16" y="33"/>
                    </a:cubicBezTo>
                    <a:cubicBezTo>
                      <a:pt x="22" y="29"/>
                      <a:pt x="35" y="30"/>
                      <a:pt x="38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0" y="26"/>
                      <a:pt x="27" y="27"/>
                      <a:pt x="23" y="27"/>
                    </a:cubicBezTo>
                    <a:cubicBezTo>
                      <a:pt x="20" y="27"/>
                      <a:pt x="19" y="26"/>
                      <a:pt x="16" y="26"/>
                    </a:cubicBezTo>
                    <a:cubicBezTo>
                      <a:pt x="15" y="25"/>
                      <a:pt x="14" y="23"/>
                      <a:pt x="14" y="22"/>
                    </a:cubicBezTo>
                    <a:cubicBezTo>
                      <a:pt x="11" y="15"/>
                      <a:pt x="0" y="18"/>
                      <a:pt x="0" y="12"/>
                    </a:cubicBezTo>
                    <a:cubicBezTo>
                      <a:pt x="0" y="9"/>
                      <a:pt x="4" y="8"/>
                      <a:pt x="6" y="8"/>
                    </a:cubicBezTo>
                    <a:cubicBezTo>
                      <a:pt x="12" y="8"/>
                      <a:pt x="15" y="0"/>
                      <a:pt x="23" y="0"/>
                    </a:cubicBezTo>
                    <a:cubicBezTo>
                      <a:pt x="30" y="0"/>
                      <a:pt x="36" y="7"/>
                      <a:pt x="44" y="9"/>
                    </a:cubicBezTo>
                    <a:cubicBezTo>
                      <a:pt x="44" y="15"/>
                      <a:pt x="44" y="22"/>
                      <a:pt x="44" y="25"/>
                    </a:cubicBezTo>
                    <a:cubicBezTo>
                      <a:pt x="44" y="27"/>
                      <a:pt x="46" y="29"/>
                      <a:pt x="50" y="29"/>
                    </a:cubicBezTo>
                    <a:cubicBezTo>
                      <a:pt x="50" y="31"/>
                      <a:pt x="56" y="38"/>
                      <a:pt x="59" y="38"/>
                    </a:cubicBezTo>
                    <a:cubicBezTo>
                      <a:pt x="62" y="38"/>
                      <a:pt x="66" y="31"/>
                      <a:pt x="67" y="30"/>
                    </a:cubicBezTo>
                    <a:cubicBezTo>
                      <a:pt x="71" y="27"/>
                      <a:pt x="71" y="26"/>
                      <a:pt x="78" y="25"/>
                    </a:cubicBezTo>
                    <a:cubicBezTo>
                      <a:pt x="82" y="23"/>
                      <a:pt x="87" y="15"/>
                      <a:pt x="92" y="14"/>
                    </a:cubicBezTo>
                    <a:cubicBezTo>
                      <a:pt x="93" y="17"/>
                      <a:pt x="96" y="16"/>
                      <a:pt x="98" y="17"/>
                    </a:cubicBezTo>
                    <a:cubicBezTo>
                      <a:pt x="103" y="18"/>
                      <a:pt x="106" y="24"/>
                      <a:pt x="109" y="25"/>
                    </a:cubicBezTo>
                    <a:cubicBezTo>
                      <a:pt x="121" y="25"/>
                      <a:pt x="121" y="25"/>
                      <a:pt x="121" y="25"/>
                    </a:cubicBezTo>
                    <a:cubicBezTo>
                      <a:pt x="123" y="27"/>
                      <a:pt x="128" y="29"/>
                      <a:pt x="130" y="29"/>
                    </a:cubicBezTo>
                    <a:cubicBezTo>
                      <a:pt x="130" y="30"/>
                      <a:pt x="130" y="30"/>
                      <a:pt x="130" y="30"/>
                    </a:cubicBezTo>
                    <a:lnTo>
                      <a:pt x="128" y="28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grpSp>
            <p:nvGrpSpPr>
              <p:cNvPr id="79" name="Group 361"/>
              <p:cNvGrpSpPr/>
              <p:nvPr/>
            </p:nvGrpSpPr>
            <p:grpSpPr>
              <a:xfrm>
                <a:off x="6275388" y="2917825"/>
                <a:ext cx="966788" cy="806451"/>
                <a:chOff x="6275388" y="2917825"/>
                <a:chExt cx="966788" cy="806451"/>
              </a:xfrm>
              <a:grpFill/>
            </p:grpSpPr>
            <p:sp>
              <p:nvSpPr>
                <p:cNvPr id="80" name="Freeform 7"/>
                <p:cNvSpPr/>
                <p:nvPr/>
              </p:nvSpPr>
              <p:spPr bwMode="auto">
                <a:xfrm>
                  <a:off x="6623050" y="2968625"/>
                  <a:ext cx="11113" cy="25400"/>
                </a:xfrm>
                <a:custGeom>
                  <a:avLst/>
                  <a:gdLst/>
                  <a:ahLst/>
                  <a:cxnLst>
                    <a:cxn ang="0">
                      <a:pos x="7" y="0"/>
                    </a:cxn>
                    <a:cxn ang="0">
                      <a:pos x="8" y="5"/>
                    </a:cxn>
                    <a:cxn ang="0">
                      <a:pos x="5" y="9"/>
                    </a:cxn>
                    <a:cxn ang="0">
                      <a:pos x="2" y="19"/>
                    </a:cxn>
                    <a:cxn ang="0">
                      <a:pos x="0" y="15"/>
                    </a:cxn>
                    <a:cxn ang="0">
                      <a:pos x="4" y="8"/>
                    </a:cxn>
                    <a:cxn ang="0">
                      <a:pos x="7" y="0"/>
                    </a:cxn>
                  </a:cxnLst>
                  <a:rect l="0" t="0" r="r" b="b"/>
                  <a:pathLst>
                    <a:path w="8" h="19">
                      <a:moveTo>
                        <a:pt x="7" y="0"/>
                      </a:moveTo>
                      <a:cubicBezTo>
                        <a:pt x="7" y="4"/>
                        <a:pt x="8" y="2"/>
                        <a:pt x="8" y="5"/>
                      </a:cubicBezTo>
                      <a:cubicBezTo>
                        <a:pt x="8" y="8"/>
                        <a:pt x="7" y="9"/>
                        <a:pt x="5" y="9"/>
                      </a:cubicBezTo>
                      <a:cubicBezTo>
                        <a:pt x="5" y="14"/>
                        <a:pt x="6" y="19"/>
                        <a:pt x="2" y="19"/>
                      </a:cubicBezTo>
                      <a:cubicBezTo>
                        <a:pt x="1" y="19"/>
                        <a:pt x="0" y="16"/>
                        <a:pt x="0" y="15"/>
                      </a:cubicBezTo>
                      <a:cubicBezTo>
                        <a:pt x="0" y="11"/>
                        <a:pt x="4" y="10"/>
                        <a:pt x="4" y="8"/>
                      </a:cubicBezTo>
                      <a:cubicBezTo>
                        <a:pt x="4" y="4"/>
                        <a:pt x="3" y="0"/>
                        <a:pt x="7" y="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81" name="Freeform 8"/>
                <p:cNvSpPr/>
                <p:nvPr/>
              </p:nvSpPr>
              <p:spPr bwMode="auto">
                <a:xfrm>
                  <a:off x="6867525" y="2944813"/>
                  <a:ext cx="65088" cy="38100"/>
                </a:xfrm>
                <a:custGeom>
                  <a:avLst/>
                  <a:gdLst/>
                  <a:ahLst/>
                  <a:cxnLst>
                    <a:cxn ang="0">
                      <a:pos x="13" y="27"/>
                    </a:cxn>
                    <a:cxn ang="0">
                      <a:pos x="0" y="18"/>
                    </a:cxn>
                    <a:cxn ang="0">
                      <a:pos x="13" y="18"/>
                    </a:cxn>
                    <a:cxn ang="0">
                      <a:pos x="18" y="17"/>
                    </a:cxn>
                    <a:cxn ang="0">
                      <a:pos x="35" y="13"/>
                    </a:cxn>
                    <a:cxn ang="0">
                      <a:pos x="45" y="0"/>
                    </a:cxn>
                    <a:cxn ang="0">
                      <a:pos x="49" y="7"/>
                    </a:cxn>
                    <a:cxn ang="0">
                      <a:pos x="40" y="22"/>
                    </a:cxn>
                    <a:cxn ang="0">
                      <a:pos x="19" y="29"/>
                    </a:cxn>
                    <a:cxn ang="0">
                      <a:pos x="11" y="25"/>
                    </a:cxn>
                    <a:cxn ang="0">
                      <a:pos x="13" y="27"/>
                    </a:cxn>
                  </a:cxnLst>
                  <a:rect l="0" t="0" r="r" b="b"/>
                  <a:pathLst>
                    <a:path w="49" h="29">
                      <a:moveTo>
                        <a:pt x="13" y="27"/>
                      </a:moveTo>
                      <a:cubicBezTo>
                        <a:pt x="9" y="22"/>
                        <a:pt x="1" y="24"/>
                        <a:pt x="0" y="18"/>
                      </a:cubicBez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4" y="18"/>
                        <a:pt x="18" y="17"/>
                        <a:pt x="18" y="17"/>
                      </a:cubicBezTo>
                      <a:cubicBezTo>
                        <a:pt x="25" y="14"/>
                        <a:pt x="31" y="15"/>
                        <a:pt x="35" y="13"/>
                      </a:cubicBezTo>
                      <a:cubicBezTo>
                        <a:pt x="41" y="10"/>
                        <a:pt x="39" y="0"/>
                        <a:pt x="45" y="0"/>
                      </a:cubicBezTo>
                      <a:cubicBezTo>
                        <a:pt x="48" y="0"/>
                        <a:pt x="49" y="4"/>
                        <a:pt x="49" y="7"/>
                      </a:cubicBezTo>
                      <a:cubicBezTo>
                        <a:pt x="49" y="16"/>
                        <a:pt x="40" y="14"/>
                        <a:pt x="40" y="22"/>
                      </a:cubicBezTo>
                      <a:cubicBezTo>
                        <a:pt x="32" y="24"/>
                        <a:pt x="28" y="29"/>
                        <a:pt x="19" y="29"/>
                      </a:cubicBezTo>
                      <a:cubicBezTo>
                        <a:pt x="17" y="29"/>
                        <a:pt x="11" y="26"/>
                        <a:pt x="11" y="25"/>
                      </a:cubicBezTo>
                      <a:lnTo>
                        <a:pt x="13" y="27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82" name="Freeform 10"/>
                <p:cNvSpPr/>
                <p:nvPr/>
              </p:nvSpPr>
              <p:spPr bwMode="auto">
                <a:xfrm>
                  <a:off x="6911975" y="2917825"/>
                  <a:ext cx="34925" cy="34925"/>
                </a:xfrm>
                <a:custGeom>
                  <a:avLst/>
                  <a:gdLst/>
                  <a:ahLst/>
                  <a:cxnLst>
                    <a:cxn ang="0">
                      <a:pos x="23" y="25"/>
                    </a:cxn>
                    <a:cxn ang="0">
                      <a:pos x="19" y="17"/>
                    </a:cxn>
                    <a:cxn ang="0">
                      <a:pos x="8" y="6"/>
                    </a:cxn>
                    <a:cxn ang="0">
                      <a:pos x="0" y="0"/>
                    </a:cxn>
                    <a:cxn ang="0">
                      <a:pos x="18" y="13"/>
                    </a:cxn>
                    <a:cxn ang="0">
                      <a:pos x="26" y="22"/>
                    </a:cxn>
                    <a:cxn ang="0">
                      <a:pos x="26" y="25"/>
                    </a:cxn>
                    <a:cxn ang="0">
                      <a:pos x="23" y="25"/>
                    </a:cxn>
                  </a:cxnLst>
                  <a:rect l="0" t="0" r="r" b="b"/>
                  <a:pathLst>
                    <a:path w="26" h="26">
                      <a:moveTo>
                        <a:pt x="23" y="25"/>
                      </a:moveTo>
                      <a:cubicBezTo>
                        <a:pt x="18" y="24"/>
                        <a:pt x="18" y="21"/>
                        <a:pt x="19" y="17"/>
                      </a:cubicBezTo>
                      <a:cubicBezTo>
                        <a:pt x="13" y="14"/>
                        <a:pt x="14" y="9"/>
                        <a:pt x="8" y="6"/>
                      </a:cubicBezTo>
                      <a:cubicBezTo>
                        <a:pt x="5" y="4"/>
                        <a:pt x="2" y="4"/>
                        <a:pt x="0" y="0"/>
                      </a:cubicBezTo>
                      <a:cubicBezTo>
                        <a:pt x="9" y="3"/>
                        <a:pt x="13" y="8"/>
                        <a:pt x="18" y="13"/>
                      </a:cubicBezTo>
                      <a:cubicBezTo>
                        <a:pt x="21" y="17"/>
                        <a:pt x="26" y="16"/>
                        <a:pt x="26" y="22"/>
                      </a:cubicBezTo>
                      <a:cubicBezTo>
                        <a:pt x="26" y="23"/>
                        <a:pt x="26" y="24"/>
                        <a:pt x="26" y="25"/>
                      </a:cubicBezTo>
                      <a:cubicBezTo>
                        <a:pt x="25" y="25"/>
                        <a:pt x="24" y="26"/>
                        <a:pt x="23" y="25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83" name="Freeform 11"/>
                <p:cNvSpPr/>
                <p:nvPr/>
              </p:nvSpPr>
              <p:spPr bwMode="auto">
                <a:xfrm>
                  <a:off x="6972300" y="2967038"/>
                  <a:ext cx="17463" cy="20638"/>
                </a:xfrm>
                <a:custGeom>
                  <a:avLst/>
                  <a:gdLst/>
                  <a:ahLst/>
                  <a:cxnLst>
                    <a:cxn ang="0">
                      <a:pos x="7" y="9"/>
                    </a:cxn>
                    <a:cxn ang="0">
                      <a:pos x="1" y="0"/>
                    </a:cxn>
                    <a:cxn ang="0">
                      <a:pos x="13" y="12"/>
                    </a:cxn>
                    <a:cxn ang="0">
                      <a:pos x="10" y="16"/>
                    </a:cxn>
                    <a:cxn ang="0">
                      <a:pos x="7" y="13"/>
                    </a:cxn>
                    <a:cxn ang="0">
                      <a:pos x="7" y="9"/>
                    </a:cxn>
                  </a:cxnLst>
                  <a:rect l="0" t="0" r="r" b="b"/>
                  <a:pathLst>
                    <a:path w="13" h="16">
                      <a:moveTo>
                        <a:pt x="7" y="9"/>
                      </a:moveTo>
                      <a:cubicBezTo>
                        <a:pt x="2" y="9"/>
                        <a:pt x="0" y="4"/>
                        <a:pt x="1" y="0"/>
                      </a:cubicBezTo>
                      <a:cubicBezTo>
                        <a:pt x="4" y="1"/>
                        <a:pt x="13" y="11"/>
                        <a:pt x="13" y="12"/>
                      </a:cubicBezTo>
                      <a:cubicBezTo>
                        <a:pt x="13" y="14"/>
                        <a:pt x="11" y="16"/>
                        <a:pt x="10" y="16"/>
                      </a:cubicBezTo>
                      <a:cubicBezTo>
                        <a:pt x="9" y="16"/>
                        <a:pt x="7" y="14"/>
                        <a:pt x="7" y="13"/>
                      </a:cubicBezTo>
                      <a:cubicBezTo>
                        <a:pt x="7" y="12"/>
                        <a:pt x="7" y="11"/>
                        <a:pt x="7" y="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84" name="Freeform 12"/>
                <p:cNvSpPr/>
                <p:nvPr/>
              </p:nvSpPr>
              <p:spPr bwMode="auto">
                <a:xfrm>
                  <a:off x="7086600" y="3046413"/>
                  <a:ext cx="9525" cy="11113"/>
                </a:xfrm>
                <a:custGeom>
                  <a:avLst/>
                  <a:gdLst/>
                  <a:ahLst/>
                  <a:cxnLst>
                    <a:cxn ang="0">
                      <a:pos x="7" y="6"/>
                    </a:cxn>
                    <a:cxn ang="0">
                      <a:pos x="7" y="9"/>
                    </a:cxn>
                    <a:cxn ang="0">
                      <a:pos x="0" y="0"/>
                    </a:cxn>
                    <a:cxn ang="0">
                      <a:pos x="7" y="6"/>
                    </a:cxn>
                  </a:cxnLst>
                  <a:rect l="0" t="0" r="r" b="b"/>
                  <a:pathLst>
                    <a:path w="7" h="9">
                      <a:moveTo>
                        <a:pt x="7" y="6"/>
                      </a:moveTo>
                      <a:cubicBezTo>
                        <a:pt x="7" y="7"/>
                        <a:pt x="7" y="8"/>
                        <a:pt x="7" y="9"/>
                      </a:cubicBezTo>
                      <a:cubicBezTo>
                        <a:pt x="3" y="9"/>
                        <a:pt x="0" y="2"/>
                        <a:pt x="0" y="0"/>
                      </a:cubicBezTo>
                      <a:cubicBezTo>
                        <a:pt x="4" y="2"/>
                        <a:pt x="7" y="3"/>
                        <a:pt x="7" y="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85" name="Freeform 13"/>
                <p:cNvSpPr/>
                <p:nvPr/>
              </p:nvSpPr>
              <p:spPr bwMode="auto">
                <a:xfrm>
                  <a:off x="7061200" y="3036888"/>
                  <a:ext cx="20638" cy="9525"/>
                </a:xfrm>
                <a:custGeom>
                  <a:avLst/>
                  <a:gdLst/>
                  <a:ahLst/>
                  <a:cxnLst>
                    <a:cxn ang="0">
                      <a:pos x="15" y="6"/>
                    </a:cxn>
                    <a:cxn ang="0">
                      <a:pos x="12" y="7"/>
                    </a:cxn>
                    <a:cxn ang="0">
                      <a:pos x="0" y="0"/>
                    </a:cxn>
                    <a:cxn ang="0">
                      <a:pos x="15" y="6"/>
                    </a:cxn>
                  </a:cxnLst>
                  <a:rect l="0" t="0" r="r" b="b"/>
                  <a:pathLst>
                    <a:path w="15" h="7">
                      <a:moveTo>
                        <a:pt x="15" y="6"/>
                      </a:moveTo>
                      <a:cubicBezTo>
                        <a:pt x="14" y="6"/>
                        <a:pt x="13" y="7"/>
                        <a:pt x="12" y="7"/>
                      </a:cubicBezTo>
                      <a:cubicBezTo>
                        <a:pt x="7" y="7"/>
                        <a:pt x="0" y="5"/>
                        <a:pt x="0" y="0"/>
                      </a:cubicBezTo>
                      <a:cubicBezTo>
                        <a:pt x="7" y="0"/>
                        <a:pt x="11" y="1"/>
                        <a:pt x="15" y="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86" name="Freeform 14"/>
                <p:cNvSpPr/>
                <p:nvPr/>
              </p:nvSpPr>
              <p:spPr bwMode="auto">
                <a:xfrm>
                  <a:off x="7064375" y="3013075"/>
                  <a:ext cx="17463" cy="19050"/>
                </a:xfrm>
                <a:custGeom>
                  <a:avLst/>
                  <a:gdLst/>
                  <a:ahLst/>
                  <a:cxnLst>
                    <a:cxn ang="0">
                      <a:pos x="13" y="14"/>
                    </a:cxn>
                    <a:cxn ang="0">
                      <a:pos x="0" y="0"/>
                    </a:cxn>
                    <a:cxn ang="0">
                      <a:pos x="13" y="14"/>
                    </a:cxn>
                  </a:cxnLst>
                  <a:rect l="0" t="0" r="r" b="b"/>
                  <a:pathLst>
                    <a:path w="13" h="14">
                      <a:moveTo>
                        <a:pt x="13" y="14"/>
                      </a:moveTo>
                      <a:cubicBezTo>
                        <a:pt x="9" y="14"/>
                        <a:pt x="1" y="3"/>
                        <a:pt x="0" y="0"/>
                      </a:cubicBezTo>
                      <a:cubicBezTo>
                        <a:pt x="6" y="3"/>
                        <a:pt x="11" y="7"/>
                        <a:pt x="13" y="1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87" name="Freeform 15"/>
                <p:cNvSpPr/>
                <p:nvPr/>
              </p:nvSpPr>
              <p:spPr bwMode="auto">
                <a:xfrm>
                  <a:off x="7027863" y="2998788"/>
                  <a:ext cx="23813" cy="14288"/>
                </a:xfrm>
                <a:custGeom>
                  <a:avLst/>
                  <a:gdLst/>
                  <a:ahLst/>
                  <a:cxnLst>
                    <a:cxn ang="0">
                      <a:pos x="2" y="0"/>
                    </a:cxn>
                    <a:cxn ang="0">
                      <a:pos x="17" y="9"/>
                    </a:cxn>
                    <a:cxn ang="0">
                      <a:pos x="14" y="10"/>
                    </a:cxn>
                    <a:cxn ang="0">
                      <a:pos x="0" y="1"/>
                    </a:cxn>
                    <a:cxn ang="0">
                      <a:pos x="1" y="1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17" h="10">
                      <a:moveTo>
                        <a:pt x="2" y="0"/>
                      </a:moveTo>
                      <a:cubicBezTo>
                        <a:pt x="6" y="2"/>
                        <a:pt x="15" y="5"/>
                        <a:pt x="17" y="9"/>
                      </a:cubicBezTo>
                      <a:cubicBezTo>
                        <a:pt x="17" y="9"/>
                        <a:pt x="15" y="10"/>
                        <a:pt x="14" y="10"/>
                      </a:cubicBezTo>
                      <a:cubicBezTo>
                        <a:pt x="10" y="10"/>
                        <a:pt x="0" y="6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88" name="Freeform 16"/>
                <p:cNvSpPr/>
                <p:nvPr/>
              </p:nvSpPr>
              <p:spPr bwMode="auto">
                <a:xfrm>
                  <a:off x="7002463" y="2984500"/>
                  <a:ext cx="14288" cy="793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1" y="6"/>
                    </a:cxn>
                    <a:cxn ang="0">
                      <a:pos x="7" y="6"/>
                    </a:cxn>
                    <a:cxn ang="0">
                      <a:pos x="0" y="2"/>
                    </a:cxn>
                    <a:cxn ang="0">
                      <a:pos x="3" y="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1" h="6">
                      <a:moveTo>
                        <a:pt x="0" y="0"/>
                      </a:moveTo>
                      <a:cubicBezTo>
                        <a:pt x="5" y="3"/>
                        <a:pt x="8" y="2"/>
                        <a:pt x="11" y="6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1" y="2"/>
                        <a:pt x="3" y="2"/>
                        <a:pt x="3" y="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89" name="Freeform 17"/>
                <p:cNvSpPr/>
                <p:nvPr/>
              </p:nvSpPr>
              <p:spPr bwMode="auto">
                <a:xfrm>
                  <a:off x="6800850" y="3594100"/>
                  <a:ext cx="63500" cy="65088"/>
                </a:xfrm>
                <a:custGeom>
                  <a:avLst/>
                  <a:gdLst/>
                  <a:ahLst/>
                  <a:cxnLst>
                    <a:cxn ang="0">
                      <a:pos x="24" y="7"/>
                    </a:cxn>
                    <a:cxn ang="0">
                      <a:pos x="43" y="3"/>
                    </a:cxn>
                    <a:cxn ang="0">
                      <a:pos x="48" y="16"/>
                    </a:cxn>
                    <a:cxn ang="0">
                      <a:pos x="27" y="49"/>
                    </a:cxn>
                    <a:cxn ang="0">
                      <a:pos x="0" y="7"/>
                    </a:cxn>
                    <a:cxn ang="0">
                      <a:pos x="24" y="7"/>
                    </a:cxn>
                  </a:cxnLst>
                  <a:rect l="0" t="0" r="r" b="b"/>
                  <a:pathLst>
                    <a:path w="48" h="49">
                      <a:moveTo>
                        <a:pt x="24" y="7"/>
                      </a:moveTo>
                      <a:cubicBezTo>
                        <a:pt x="30" y="7"/>
                        <a:pt x="37" y="5"/>
                        <a:pt x="43" y="3"/>
                      </a:cubicBezTo>
                      <a:cubicBezTo>
                        <a:pt x="45" y="8"/>
                        <a:pt x="48" y="11"/>
                        <a:pt x="48" y="16"/>
                      </a:cubicBezTo>
                      <a:cubicBezTo>
                        <a:pt x="48" y="26"/>
                        <a:pt x="36" y="49"/>
                        <a:pt x="27" y="49"/>
                      </a:cubicBezTo>
                      <a:cubicBezTo>
                        <a:pt x="14" y="49"/>
                        <a:pt x="0" y="16"/>
                        <a:pt x="0" y="7"/>
                      </a:cubicBezTo>
                      <a:cubicBezTo>
                        <a:pt x="0" y="0"/>
                        <a:pt x="24" y="7"/>
                        <a:pt x="24" y="7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90" name="Freeform 18"/>
                <p:cNvSpPr/>
                <p:nvPr/>
              </p:nvSpPr>
              <p:spPr bwMode="auto">
                <a:xfrm>
                  <a:off x="6275388" y="3057525"/>
                  <a:ext cx="676275" cy="509588"/>
                </a:xfrm>
                <a:custGeom>
                  <a:avLst/>
                  <a:gdLst/>
                  <a:ahLst/>
                  <a:cxnLst>
                    <a:cxn ang="0">
                      <a:pos x="508" y="232"/>
                    </a:cxn>
                    <a:cxn ang="0">
                      <a:pos x="501" y="272"/>
                    </a:cxn>
                    <a:cxn ang="0">
                      <a:pos x="478" y="312"/>
                    </a:cxn>
                    <a:cxn ang="0">
                      <a:pos x="465" y="351"/>
                    </a:cxn>
                    <a:cxn ang="0">
                      <a:pos x="398" y="370"/>
                    </a:cxn>
                    <a:cxn ang="0">
                      <a:pos x="335" y="350"/>
                    </a:cxn>
                    <a:cxn ang="0">
                      <a:pos x="329" y="330"/>
                    </a:cxn>
                    <a:cxn ang="0">
                      <a:pos x="314" y="333"/>
                    </a:cxn>
                    <a:cxn ang="0">
                      <a:pos x="313" y="315"/>
                    </a:cxn>
                    <a:cxn ang="0">
                      <a:pos x="301" y="329"/>
                    </a:cxn>
                    <a:cxn ang="0">
                      <a:pos x="310" y="292"/>
                    </a:cxn>
                    <a:cxn ang="0">
                      <a:pos x="278" y="315"/>
                    </a:cxn>
                    <a:cxn ang="0">
                      <a:pos x="214" y="276"/>
                    </a:cxn>
                    <a:cxn ang="0">
                      <a:pos x="131" y="308"/>
                    </a:cxn>
                    <a:cxn ang="0">
                      <a:pos x="93" y="311"/>
                    </a:cxn>
                    <a:cxn ang="0">
                      <a:pos x="22" y="310"/>
                    </a:cxn>
                    <a:cxn ang="0">
                      <a:pos x="23" y="262"/>
                    </a:cxn>
                    <a:cxn ang="0">
                      <a:pos x="2" y="204"/>
                    </a:cxn>
                    <a:cxn ang="0">
                      <a:pos x="9" y="204"/>
                    </a:cxn>
                    <a:cxn ang="0">
                      <a:pos x="3" y="176"/>
                    </a:cxn>
                    <a:cxn ang="0">
                      <a:pos x="8" y="145"/>
                    </a:cxn>
                    <a:cxn ang="0">
                      <a:pos x="32" y="132"/>
                    </a:cxn>
                    <a:cxn ang="0">
                      <a:pos x="114" y="95"/>
                    </a:cxn>
                    <a:cxn ang="0">
                      <a:pos x="119" y="76"/>
                    </a:cxn>
                    <a:cxn ang="0">
                      <a:pos x="131" y="71"/>
                    </a:cxn>
                    <a:cxn ang="0">
                      <a:pos x="150" y="50"/>
                    </a:cxn>
                    <a:cxn ang="0">
                      <a:pos x="187" y="58"/>
                    </a:cxn>
                    <a:cxn ang="0">
                      <a:pos x="203" y="56"/>
                    </a:cxn>
                    <a:cxn ang="0">
                      <a:pos x="211" y="30"/>
                    </a:cxn>
                    <a:cxn ang="0">
                      <a:pos x="244" y="17"/>
                    </a:cxn>
                    <a:cxn ang="0">
                      <a:pos x="276" y="19"/>
                    </a:cxn>
                    <a:cxn ang="0">
                      <a:pos x="297" y="23"/>
                    </a:cxn>
                    <a:cxn ang="0">
                      <a:pos x="281" y="54"/>
                    </a:cxn>
                    <a:cxn ang="0">
                      <a:pos x="295" y="68"/>
                    </a:cxn>
                    <a:cxn ang="0">
                      <a:pos x="341" y="90"/>
                    </a:cxn>
                    <a:cxn ang="0">
                      <a:pos x="359" y="15"/>
                    </a:cxn>
                    <a:cxn ang="0">
                      <a:pos x="381" y="28"/>
                    </a:cxn>
                    <a:cxn ang="0">
                      <a:pos x="400" y="50"/>
                    </a:cxn>
                    <a:cxn ang="0">
                      <a:pos x="419" y="104"/>
                    </a:cxn>
                    <a:cxn ang="0">
                      <a:pos x="457" y="146"/>
                    </a:cxn>
                    <a:cxn ang="0">
                      <a:pos x="497" y="185"/>
                    </a:cxn>
                  </a:cxnLst>
                  <a:rect l="0" t="0" r="r" b="b"/>
                  <a:pathLst>
                    <a:path w="508" h="383">
                      <a:moveTo>
                        <a:pt x="496" y="186"/>
                      </a:moveTo>
                      <a:cubicBezTo>
                        <a:pt x="503" y="195"/>
                        <a:pt x="508" y="219"/>
                        <a:pt x="508" y="232"/>
                      </a:cubicBezTo>
                      <a:cubicBezTo>
                        <a:pt x="508" y="242"/>
                        <a:pt x="505" y="256"/>
                        <a:pt x="501" y="260"/>
                      </a:cubicBezTo>
                      <a:cubicBezTo>
                        <a:pt x="501" y="272"/>
                        <a:pt x="501" y="272"/>
                        <a:pt x="501" y="272"/>
                      </a:cubicBezTo>
                      <a:cubicBezTo>
                        <a:pt x="499" y="276"/>
                        <a:pt x="500" y="277"/>
                        <a:pt x="498" y="281"/>
                      </a:cubicBezTo>
                      <a:cubicBezTo>
                        <a:pt x="490" y="293"/>
                        <a:pt x="482" y="298"/>
                        <a:pt x="478" y="312"/>
                      </a:cubicBezTo>
                      <a:cubicBezTo>
                        <a:pt x="474" y="322"/>
                        <a:pt x="465" y="336"/>
                        <a:pt x="465" y="352"/>
                      </a:cubicBezTo>
                      <a:cubicBezTo>
                        <a:pt x="465" y="351"/>
                        <a:pt x="465" y="351"/>
                        <a:pt x="465" y="351"/>
                      </a:cubicBezTo>
                      <a:cubicBezTo>
                        <a:pt x="460" y="371"/>
                        <a:pt x="424" y="362"/>
                        <a:pt x="420" y="383"/>
                      </a:cubicBezTo>
                      <a:cubicBezTo>
                        <a:pt x="417" y="382"/>
                        <a:pt x="399" y="372"/>
                        <a:pt x="398" y="370"/>
                      </a:cubicBezTo>
                      <a:cubicBezTo>
                        <a:pt x="388" y="371"/>
                        <a:pt x="392" y="379"/>
                        <a:pt x="381" y="379"/>
                      </a:cubicBezTo>
                      <a:cubicBezTo>
                        <a:pt x="363" y="379"/>
                        <a:pt x="335" y="368"/>
                        <a:pt x="335" y="350"/>
                      </a:cubicBezTo>
                      <a:cubicBezTo>
                        <a:pt x="335" y="343"/>
                        <a:pt x="329" y="338"/>
                        <a:pt x="329" y="332"/>
                      </a:cubicBezTo>
                      <a:cubicBezTo>
                        <a:pt x="329" y="332"/>
                        <a:pt x="329" y="330"/>
                        <a:pt x="329" y="330"/>
                      </a:cubicBezTo>
                      <a:cubicBezTo>
                        <a:pt x="325" y="332"/>
                        <a:pt x="323" y="332"/>
                        <a:pt x="320" y="333"/>
                      </a:cubicBezTo>
                      <a:cubicBezTo>
                        <a:pt x="314" y="333"/>
                        <a:pt x="314" y="333"/>
                        <a:pt x="314" y="333"/>
                      </a:cubicBezTo>
                      <a:cubicBezTo>
                        <a:pt x="316" y="330"/>
                        <a:pt x="318" y="328"/>
                        <a:pt x="318" y="323"/>
                      </a:cubicBezTo>
                      <a:cubicBezTo>
                        <a:pt x="318" y="318"/>
                        <a:pt x="315" y="316"/>
                        <a:pt x="313" y="315"/>
                      </a:cubicBezTo>
                      <a:cubicBezTo>
                        <a:pt x="313" y="316"/>
                        <a:pt x="312" y="318"/>
                        <a:pt x="312" y="319"/>
                      </a:cubicBezTo>
                      <a:cubicBezTo>
                        <a:pt x="308" y="321"/>
                        <a:pt x="308" y="329"/>
                        <a:pt x="301" y="329"/>
                      </a:cubicBezTo>
                      <a:cubicBezTo>
                        <a:pt x="299" y="329"/>
                        <a:pt x="297" y="326"/>
                        <a:pt x="297" y="324"/>
                      </a:cubicBezTo>
                      <a:cubicBezTo>
                        <a:pt x="308" y="322"/>
                        <a:pt x="310" y="299"/>
                        <a:pt x="310" y="292"/>
                      </a:cubicBezTo>
                      <a:cubicBezTo>
                        <a:pt x="302" y="300"/>
                        <a:pt x="291" y="323"/>
                        <a:pt x="281" y="323"/>
                      </a:cubicBezTo>
                      <a:cubicBezTo>
                        <a:pt x="276" y="323"/>
                        <a:pt x="278" y="315"/>
                        <a:pt x="278" y="315"/>
                      </a:cubicBezTo>
                      <a:cubicBezTo>
                        <a:pt x="275" y="315"/>
                        <a:pt x="265" y="294"/>
                        <a:pt x="262" y="289"/>
                      </a:cubicBezTo>
                      <a:cubicBezTo>
                        <a:pt x="254" y="280"/>
                        <a:pt x="228" y="276"/>
                        <a:pt x="214" y="276"/>
                      </a:cubicBezTo>
                      <a:cubicBezTo>
                        <a:pt x="198" y="276"/>
                        <a:pt x="195" y="283"/>
                        <a:pt x="185" y="286"/>
                      </a:cubicBezTo>
                      <a:cubicBezTo>
                        <a:pt x="163" y="293"/>
                        <a:pt x="135" y="285"/>
                        <a:pt x="131" y="308"/>
                      </a:cubicBezTo>
                      <a:cubicBezTo>
                        <a:pt x="122" y="309"/>
                        <a:pt x="115" y="311"/>
                        <a:pt x="105" y="311"/>
                      </a:cubicBezTo>
                      <a:cubicBezTo>
                        <a:pt x="98" y="307"/>
                        <a:pt x="98" y="311"/>
                        <a:pt x="93" y="311"/>
                      </a:cubicBezTo>
                      <a:cubicBezTo>
                        <a:pt x="77" y="311"/>
                        <a:pt x="71" y="326"/>
                        <a:pt x="51" y="326"/>
                      </a:cubicBezTo>
                      <a:cubicBezTo>
                        <a:pt x="43" y="326"/>
                        <a:pt x="22" y="316"/>
                        <a:pt x="22" y="310"/>
                      </a:cubicBezTo>
                      <a:cubicBezTo>
                        <a:pt x="22" y="303"/>
                        <a:pt x="32" y="300"/>
                        <a:pt x="32" y="290"/>
                      </a:cubicBezTo>
                      <a:cubicBezTo>
                        <a:pt x="32" y="277"/>
                        <a:pt x="26" y="270"/>
                        <a:pt x="23" y="262"/>
                      </a:cubicBezTo>
                      <a:cubicBezTo>
                        <a:pt x="18" y="243"/>
                        <a:pt x="17" y="237"/>
                        <a:pt x="11" y="220"/>
                      </a:cubicBezTo>
                      <a:cubicBezTo>
                        <a:pt x="9" y="213"/>
                        <a:pt x="0" y="211"/>
                        <a:pt x="2" y="204"/>
                      </a:cubicBezTo>
                      <a:cubicBezTo>
                        <a:pt x="3" y="202"/>
                        <a:pt x="3" y="201"/>
                        <a:pt x="5" y="198"/>
                      </a:cubicBezTo>
                      <a:cubicBezTo>
                        <a:pt x="6" y="201"/>
                        <a:pt x="7" y="203"/>
                        <a:pt x="9" y="204"/>
                      </a:cubicBezTo>
                      <a:cubicBezTo>
                        <a:pt x="10" y="202"/>
                        <a:pt x="9" y="201"/>
                        <a:pt x="9" y="198"/>
                      </a:cubicBezTo>
                      <a:cubicBezTo>
                        <a:pt x="9" y="192"/>
                        <a:pt x="3" y="187"/>
                        <a:pt x="3" y="176"/>
                      </a:cubicBezTo>
                      <a:cubicBezTo>
                        <a:pt x="3" y="162"/>
                        <a:pt x="3" y="161"/>
                        <a:pt x="3" y="150"/>
                      </a:cubicBezTo>
                      <a:cubicBezTo>
                        <a:pt x="3" y="146"/>
                        <a:pt x="7" y="146"/>
                        <a:pt x="8" y="145"/>
                      </a:cubicBezTo>
                      <a:cubicBezTo>
                        <a:pt x="9" y="146"/>
                        <a:pt x="9" y="148"/>
                        <a:pt x="9" y="149"/>
                      </a:cubicBezTo>
                      <a:cubicBezTo>
                        <a:pt x="17" y="148"/>
                        <a:pt x="27" y="137"/>
                        <a:pt x="32" y="132"/>
                      </a:cubicBezTo>
                      <a:cubicBezTo>
                        <a:pt x="37" y="127"/>
                        <a:pt x="53" y="126"/>
                        <a:pt x="62" y="125"/>
                      </a:cubicBezTo>
                      <a:cubicBezTo>
                        <a:pt x="78" y="122"/>
                        <a:pt x="114" y="110"/>
                        <a:pt x="114" y="95"/>
                      </a:cubicBezTo>
                      <a:cubicBezTo>
                        <a:pt x="114" y="92"/>
                        <a:pt x="114" y="90"/>
                        <a:pt x="114" y="87"/>
                      </a:cubicBezTo>
                      <a:cubicBezTo>
                        <a:pt x="114" y="83"/>
                        <a:pt x="115" y="79"/>
                        <a:pt x="119" y="76"/>
                      </a:cubicBezTo>
                      <a:cubicBezTo>
                        <a:pt x="122" y="80"/>
                        <a:pt x="124" y="82"/>
                        <a:pt x="126" y="85"/>
                      </a:cubicBezTo>
                      <a:cubicBezTo>
                        <a:pt x="131" y="82"/>
                        <a:pt x="129" y="75"/>
                        <a:pt x="131" y="71"/>
                      </a:cubicBezTo>
                      <a:cubicBezTo>
                        <a:pt x="134" y="72"/>
                        <a:pt x="137" y="74"/>
                        <a:pt x="140" y="74"/>
                      </a:cubicBezTo>
                      <a:cubicBezTo>
                        <a:pt x="140" y="62"/>
                        <a:pt x="149" y="60"/>
                        <a:pt x="150" y="50"/>
                      </a:cubicBezTo>
                      <a:cubicBezTo>
                        <a:pt x="162" y="50"/>
                        <a:pt x="164" y="41"/>
                        <a:pt x="173" y="41"/>
                      </a:cubicBezTo>
                      <a:cubicBezTo>
                        <a:pt x="181" y="41"/>
                        <a:pt x="186" y="50"/>
                        <a:pt x="187" y="58"/>
                      </a:cubicBezTo>
                      <a:cubicBezTo>
                        <a:pt x="189" y="55"/>
                        <a:pt x="192" y="53"/>
                        <a:pt x="196" y="53"/>
                      </a:cubicBezTo>
                      <a:cubicBezTo>
                        <a:pt x="198" y="53"/>
                        <a:pt x="202" y="56"/>
                        <a:pt x="203" y="56"/>
                      </a:cubicBezTo>
                      <a:cubicBezTo>
                        <a:pt x="205" y="52"/>
                        <a:pt x="204" y="49"/>
                        <a:pt x="204" y="45"/>
                      </a:cubicBezTo>
                      <a:cubicBezTo>
                        <a:pt x="204" y="39"/>
                        <a:pt x="211" y="36"/>
                        <a:pt x="211" y="30"/>
                      </a:cubicBezTo>
                      <a:cubicBezTo>
                        <a:pt x="211" y="24"/>
                        <a:pt x="228" y="20"/>
                        <a:pt x="236" y="20"/>
                      </a:cubicBezTo>
                      <a:cubicBezTo>
                        <a:pt x="239" y="20"/>
                        <a:pt x="243" y="17"/>
                        <a:pt x="244" y="17"/>
                      </a:cubicBezTo>
                      <a:cubicBezTo>
                        <a:pt x="241" y="13"/>
                        <a:pt x="237" y="11"/>
                        <a:pt x="236" y="7"/>
                      </a:cubicBezTo>
                      <a:cubicBezTo>
                        <a:pt x="251" y="13"/>
                        <a:pt x="260" y="19"/>
                        <a:pt x="276" y="19"/>
                      </a:cubicBezTo>
                      <a:cubicBezTo>
                        <a:pt x="281" y="19"/>
                        <a:pt x="283" y="15"/>
                        <a:pt x="288" y="15"/>
                      </a:cubicBezTo>
                      <a:cubicBezTo>
                        <a:pt x="291" y="15"/>
                        <a:pt x="297" y="20"/>
                        <a:pt x="297" y="23"/>
                      </a:cubicBezTo>
                      <a:cubicBezTo>
                        <a:pt x="297" y="29"/>
                        <a:pt x="290" y="30"/>
                        <a:pt x="287" y="32"/>
                      </a:cubicBezTo>
                      <a:cubicBezTo>
                        <a:pt x="281" y="54"/>
                        <a:pt x="281" y="54"/>
                        <a:pt x="281" y="54"/>
                      </a:cubicBezTo>
                      <a:cubicBezTo>
                        <a:pt x="281" y="58"/>
                        <a:pt x="288" y="57"/>
                        <a:pt x="290" y="59"/>
                      </a:cubicBezTo>
                      <a:cubicBezTo>
                        <a:pt x="293" y="60"/>
                        <a:pt x="293" y="67"/>
                        <a:pt x="295" y="68"/>
                      </a:cubicBezTo>
                      <a:cubicBezTo>
                        <a:pt x="306" y="72"/>
                        <a:pt x="313" y="74"/>
                        <a:pt x="324" y="79"/>
                      </a:cubicBezTo>
                      <a:cubicBezTo>
                        <a:pt x="330" y="81"/>
                        <a:pt x="333" y="90"/>
                        <a:pt x="341" y="90"/>
                      </a:cubicBezTo>
                      <a:cubicBezTo>
                        <a:pt x="355" y="90"/>
                        <a:pt x="357" y="64"/>
                        <a:pt x="359" y="54"/>
                      </a:cubicBezTo>
                      <a:cubicBezTo>
                        <a:pt x="359" y="15"/>
                        <a:pt x="359" y="15"/>
                        <a:pt x="359" y="15"/>
                      </a:cubicBezTo>
                      <a:cubicBezTo>
                        <a:pt x="366" y="9"/>
                        <a:pt x="364" y="4"/>
                        <a:pt x="372" y="0"/>
                      </a:cubicBezTo>
                      <a:cubicBezTo>
                        <a:pt x="373" y="11"/>
                        <a:pt x="379" y="19"/>
                        <a:pt x="381" y="28"/>
                      </a:cubicBezTo>
                      <a:cubicBezTo>
                        <a:pt x="383" y="34"/>
                        <a:pt x="381" y="42"/>
                        <a:pt x="386" y="45"/>
                      </a:cubicBezTo>
                      <a:cubicBezTo>
                        <a:pt x="390" y="47"/>
                        <a:pt x="399" y="49"/>
                        <a:pt x="400" y="50"/>
                      </a:cubicBezTo>
                      <a:cubicBezTo>
                        <a:pt x="406" y="54"/>
                        <a:pt x="406" y="68"/>
                        <a:pt x="408" y="75"/>
                      </a:cubicBezTo>
                      <a:cubicBezTo>
                        <a:pt x="412" y="87"/>
                        <a:pt x="415" y="93"/>
                        <a:pt x="419" y="104"/>
                      </a:cubicBezTo>
                      <a:cubicBezTo>
                        <a:pt x="422" y="114"/>
                        <a:pt x="441" y="118"/>
                        <a:pt x="449" y="126"/>
                      </a:cubicBezTo>
                      <a:cubicBezTo>
                        <a:pt x="454" y="131"/>
                        <a:pt x="455" y="139"/>
                        <a:pt x="457" y="146"/>
                      </a:cubicBezTo>
                      <a:cubicBezTo>
                        <a:pt x="459" y="151"/>
                        <a:pt x="466" y="151"/>
                        <a:pt x="471" y="151"/>
                      </a:cubicBezTo>
                      <a:cubicBezTo>
                        <a:pt x="471" y="169"/>
                        <a:pt x="488" y="176"/>
                        <a:pt x="497" y="185"/>
                      </a:cubicBezTo>
                      <a:lnTo>
                        <a:pt x="496" y="186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91" name="Freeform 19"/>
                <p:cNvSpPr/>
                <p:nvPr/>
              </p:nvSpPr>
              <p:spPr bwMode="auto">
                <a:xfrm>
                  <a:off x="7043738" y="3598863"/>
                  <a:ext cx="127000" cy="125413"/>
                </a:xfrm>
                <a:custGeom>
                  <a:avLst/>
                  <a:gdLst/>
                  <a:ahLst/>
                  <a:cxnLst>
                    <a:cxn ang="0">
                      <a:pos x="58" y="26"/>
                    </a:cxn>
                    <a:cxn ang="0">
                      <a:pos x="59" y="22"/>
                    </a:cxn>
                    <a:cxn ang="0">
                      <a:pos x="67" y="17"/>
                    </a:cxn>
                    <a:cxn ang="0">
                      <a:pos x="67" y="14"/>
                    </a:cxn>
                    <a:cxn ang="0">
                      <a:pos x="78" y="0"/>
                    </a:cxn>
                    <a:cxn ang="0">
                      <a:pos x="81" y="4"/>
                    </a:cxn>
                    <a:cxn ang="0">
                      <a:pos x="83" y="10"/>
                    </a:cxn>
                    <a:cxn ang="0">
                      <a:pos x="90" y="6"/>
                    </a:cxn>
                    <a:cxn ang="0">
                      <a:pos x="94" y="8"/>
                    </a:cxn>
                    <a:cxn ang="0">
                      <a:pos x="96" y="15"/>
                    </a:cxn>
                    <a:cxn ang="0">
                      <a:pos x="79" y="37"/>
                    </a:cxn>
                    <a:cxn ang="0">
                      <a:pos x="79" y="50"/>
                    </a:cxn>
                    <a:cxn ang="0">
                      <a:pos x="63" y="53"/>
                    </a:cxn>
                    <a:cxn ang="0">
                      <a:pos x="49" y="84"/>
                    </a:cxn>
                    <a:cxn ang="0">
                      <a:pos x="32" y="94"/>
                    </a:cxn>
                    <a:cxn ang="0">
                      <a:pos x="23" y="92"/>
                    </a:cxn>
                    <a:cxn ang="0">
                      <a:pos x="3" y="83"/>
                    </a:cxn>
                    <a:cxn ang="0">
                      <a:pos x="0" y="81"/>
                    </a:cxn>
                    <a:cxn ang="0">
                      <a:pos x="18" y="57"/>
                    </a:cxn>
                    <a:cxn ang="0">
                      <a:pos x="25" y="51"/>
                    </a:cxn>
                    <a:cxn ang="0">
                      <a:pos x="50" y="37"/>
                    </a:cxn>
                    <a:cxn ang="0">
                      <a:pos x="58" y="26"/>
                    </a:cxn>
                  </a:cxnLst>
                  <a:rect l="0" t="0" r="r" b="b"/>
                  <a:pathLst>
                    <a:path w="96" h="94">
                      <a:moveTo>
                        <a:pt x="58" y="26"/>
                      </a:moveTo>
                      <a:cubicBezTo>
                        <a:pt x="58" y="26"/>
                        <a:pt x="58" y="23"/>
                        <a:pt x="59" y="22"/>
                      </a:cubicBezTo>
                      <a:cubicBezTo>
                        <a:pt x="60" y="18"/>
                        <a:pt x="63" y="17"/>
                        <a:pt x="67" y="17"/>
                      </a:cubicBezTo>
                      <a:cubicBezTo>
                        <a:pt x="67" y="16"/>
                        <a:pt x="67" y="15"/>
                        <a:pt x="67" y="14"/>
                      </a:cubicBezTo>
                      <a:cubicBezTo>
                        <a:pt x="67" y="8"/>
                        <a:pt x="74" y="2"/>
                        <a:pt x="78" y="0"/>
                      </a:cubicBezTo>
                      <a:cubicBezTo>
                        <a:pt x="78" y="3"/>
                        <a:pt x="79" y="4"/>
                        <a:pt x="81" y="4"/>
                      </a:cubicBezTo>
                      <a:cubicBezTo>
                        <a:pt x="81" y="7"/>
                        <a:pt x="80" y="10"/>
                        <a:pt x="83" y="10"/>
                      </a:cubicBezTo>
                      <a:cubicBezTo>
                        <a:pt x="86" y="10"/>
                        <a:pt x="88" y="7"/>
                        <a:pt x="90" y="6"/>
                      </a:cubicBezTo>
                      <a:cubicBezTo>
                        <a:pt x="91" y="8"/>
                        <a:pt x="92" y="8"/>
                        <a:pt x="94" y="8"/>
                      </a:cubicBezTo>
                      <a:cubicBezTo>
                        <a:pt x="94" y="12"/>
                        <a:pt x="94" y="14"/>
                        <a:pt x="96" y="15"/>
                      </a:cubicBezTo>
                      <a:cubicBezTo>
                        <a:pt x="95" y="21"/>
                        <a:pt x="86" y="37"/>
                        <a:pt x="79" y="37"/>
                      </a:cubicBezTo>
                      <a:cubicBezTo>
                        <a:pt x="78" y="43"/>
                        <a:pt x="80" y="45"/>
                        <a:pt x="79" y="50"/>
                      </a:cubicBezTo>
                      <a:cubicBezTo>
                        <a:pt x="77" y="50"/>
                        <a:pt x="66" y="53"/>
                        <a:pt x="63" y="53"/>
                      </a:cubicBezTo>
                      <a:cubicBezTo>
                        <a:pt x="61" y="58"/>
                        <a:pt x="49" y="84"/>
                        <a:pt x="49" y="84"/>
                      </a:cubicBezTo>
                      <a:cubicBezTo>
                        <a:pt x="45" y="88"/>
                        <a:pt x="37" y="94"/>
                        <a:pt x="32" y="94"/>
                      </a:cubicBezTo>
                      <a:cubicBezTo>
                        <a:pt x="30" y="94"/>
                        <a:pt x="25" y="92"/>
                        <a:pt x="23" y="92"/>
                      </a:cubicBezTo>
                      <a:cubicBezTo>
                        <a:pt x="20" y="92"/>
                        <a:pt x="3" y="85"/>
                        <a:pt x="3" y="83"/>
                      </a:cubicBezTo>
                      <a:cubicBezTo>
                        <a:pt x="2" y="83"/>
                        <a:pt x="0" y="82"/>
                        <a:pt x="0" y="81"/>
                      </a:cubicBezTo>
                      <a:cubicBezTo>
                        <a:pt x="0" y="70"/>
                        <a:pt x="14" y="64"/>
                        <a:pt x="18" y="57"/>
                      </a:cubicBezTo>
                      <a:cubicBezTo>
                        <a:pt x="20" y="54"/>
                        <a:pt x="22" y="51"/>
                        <a:pt x="25" y="51"/>
                      </a:cubicBezTo>
                      <a:cubicBezTo>
                        <a:pt x="36" y="51"/>
                        <a:pt x="42" y="40"/>
                        <a:pt x="50" y="37"/>
                      </a:cubicBezTo>
                      <a:cubicBezTo>
                        <a:pt x="52" y="36"/>
                        <a:pt x="58" y="26"/>
                        <a:pt x="58" y="26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92" name="Freeform 20"/>
                <p:cNvSpPr/>
                <p:nvPr/>
              </p:nvSpPr>
              <p:spPr bwMode="auto">
                <a:xfrm>
                  <a:off x="7148513" y="3476625"/>
                  <a:ext cx="93663" cy="139700"/>
                </a:xfrm>
                <a:custGeom>
                  <a:avLst/>
                  <a:gdLst/>
                  <a:ahLst/>
                  <a:cxnLst>
                    <a:cxn ang="0">
                      <a:pos x="22" y="40"/>
                    </a:cxn>
                    <a:cxn ang="0">
                      <a:pos x="17" y="31"/>
                    </a:cxn>
                    <a:cxn ang="0">
                      <a:pos x="19" y="27"/>
                    </a:cxn>
                    <a:cxn ang="0">
                      <a:pos x="0" y="0"/>
                    </a:cxn>
                    <a:cxn ang="0">
                      <a:pos x="16" y="12"/>
                    </a:cxn>
                    <a:cxn ang="0">
                      <a:pos x="22" y="19"/>
                    </a:cxn>
                    <a:cxn ang="0">
                      <a:pos x="20" y="22"/>
                    </a:cxn>
                    <a:cxn ang="0">
                      <a:pos x="27" y="37"/>
                    </a:cxn>
                    <a:cxn ang="0">
                      <a:pos x="30" y="37"/>
                    </a:cxn>
                    <a:cxn ang="0">
                      <a:pos x="34" y="32"/>
                    </a:cxn>
                    <a:cxn ang="0">
                      <a:pos x="37" y="32"/>
                    </a:cxn>
                    <a:cxn ang="0">
                      <a:pos x="53" y="50"/>
                    </a:cxn>
                    <a:cxn ang="0">
                      <a:pos x="68" y="46"/>
                    </a:cxn>
                    <a:cxn ang="0">
                      <a:pos x="71" y="48"/>
                    </a:cxn>
                    <a:cxn ang="0">
                      <a:pos x="63" y="71"/>
                    </a:cxn>
                    <a:cxn ang="0">
                      <a:pos x="61" y="68"/>
                    </a:cxn>
                    <a:cxn ang="0">
                      <a:pos x="60" y="70"/>
                    </a:cxn>
                    <a:cxn ang="0">
                      <a:pos x="51" y="75"/>
                    </a:cxn>
                    <a:cxn ang="0">
                      <a:pos x="52" y="80"/>
                    </a:cxn>
                    <a:cxn ang="0">
                      <a:pos x="46" y="89"/>
                    </a:cxn>
                    <a:cxn ang="0">
                      <a:pos x="30" y="104"/>
                    </a:cxn>
                    <a:cxn ang="0">
                      <a:pos x="23" y="98"/>
                    </a:cxn>
                    <a:cxn ang="0">
                      <a:pos x="29" y="86"/>
                    </a:cxn>
                    <a:cxn ang="0">
                      <a:pos x="12" y="72"/>
                    </a:cxn>
                    <a:cxn ang="0">
                      <a:pos x="19" y="65"/>
                    </a:cxn>
                    <a:cxn ang="0">
                      <a:pos x="24" y="48"/>
                    </a:cxn>
                    <a:cxn ang="0">
                      <a:pos x="22" y="38"/>
                    </a:cxn>
                    <a:cxn ang="0">
                      <a:pos x="22" y="38"/>
                    </a:cxn>
                    <a:cxn ang="0">
                      <a:pos x="22" y="40"/>
                    </a:cxn>
                  </a:cxnLst>
                  <a:rect l="0" t="0" r="r" b="b"/>
                  <a:pathLst>
                    <a:path w="71" h="104">
                      <a:moveTo>
                        <a:pt x="22" y="40"/>
                      </a:moveTo>
                      <a:cubicBezTo>
                        <a:pt x="21" y="36"/>
                        <a:pt x="17" y="35"/>
                        <a:pt x="17" y="31"/>
                      </a:cubicBezTo>
                      <a:cubicBezTo>
                        <a:pt x="17" y="30"/>
                        <a:pt x="18" y="28"/>
                        <a:pt x="19" y="27"/>
                      </a:cubicBezTo>
                      <a:cubicBezTo>
                        <a:pt x="8" y="25"/>
                        <a:pt x="2" y="11"/>
                        <a:pt x="0" y="0"/>
                      </a:cubicBezTo>
                      <a:cubicBezTo>
                        <a:pt x="4" y="7"/>
                        <a:pt x="12" y="8"/>
                        <a:pt x="16" y="12"/>
                      </a:cubicBezTo>
                      <a:cubicBezTo>
                        <a:pt x="19" y="15"/>
                        <a:pt x="19" y="18"/>
                        <a:pt x="22" y="19"/>
                      </a:cubicBezTo>
                      <a:cubicBezTo>
                        <a:pt x="21" y="21"/>
                        <a:pt x="20" y="21"/>
                        <a:pt x="20" y="22"/>
                      </a:cubicBezTo>
                      <a:cubicBezTo>
                        <a:pt x="20" y="25"/>
                        <a:pt x="25" y="34"/>
                        <a:pt x="27" y="37"/>
                      </a:cubicBezTo>
                      <a:cubicBezTo>
                        <a:pt x="30" y="37"/>
                        <a:pt x="30" y="37"/>
                        <a:pt x="30" y="37"/>
                      </a:cubicBezTo>
                      <a:cubicBezTo>
                        <a:pt x="30" y="34"/>
                        <a:pt x="32" y="32"/>
                        <a:pt x="34" y="32"/>
                      </a:cubicBezTo>
                      <a:cubicBezTo>
                        <a:pt x="35" y="32"/>
                        <a:pt x="36" y="32"/>
                        <a:pt x="37" y="32"/>
                      </a:cubicBezTo>
                      <a:cubicBezTo>
                        <a:pt x="37" y="44"/>
                        <a:pt x="42" y="50"/>
                        <a:pt x="53" y="50"/>
                      </a:cubicBezTo>
                      <a:cubicBezTo>
                        <a:pt x="61" y="50"/>
                        <a:pt x="61" y="46"/>
                        <a:pt x="68" y="46"/>
                      </a:cubicBezTo>
                      <a:cubicBezTo>
                        <a:pt x="69" y="46"/>
                        <a:pt x="71" y="47"/>
                        <a:pt x="71" y="48"/>
                      </a:cubicBezTo>
                      <a:cubicBezTo>
                        <a:pt x="65" y="55"/>
                        <a:pt x="67" y="64"/>
                        <a:pt x="63" y="71"/>
                      </a:cubicBezTo>
                      <a:cubicBezTo>
                        <a:pt x="61" y="68"/>
                        <a:pt x="61" y="68"/>
                        <a:pt x="61" y="68"/>
                      </a:cubicBezTo>
                      <a:cubicBezTo>
                        <a:pt x="60" y="68"/>
                        <a:pt x="60" y="70"/>
                        <a:pt x="60" y="70"/>
                      </a:cubicBezTo>
                      <a:cubicBezTo>
                        <a:pt x="55" y="71"/>
                        <a:pt x="51" y="72"/>
                        <a:pt x="51" y="75"/>
                      </a:cubicBezTo>
                      <a:cubicBezTo>
                        <a:pt x="51" y="77"/>
                        <a:pt x="52" y="78"/>
                        <a:pt x="52" y="80"/>
                      </a:cubicBezTo>
                      <a:cubicBezTo>
                        <a:pt x="52" y="83"/>
                        <a:pt x="47" y="87"/>
                        <a:pt x="46" y="89"/>
                      </a:cubicBezTo>
                      <a:cubicBezTo>
                        <a:pt x="42" y="95"/>
                        <a:pt x="39" y="104"/>
                        <a:pt x="30" y="104"/>
                      </a:cubicBezTo>
                      <a:cubicBezTo>
                        <a:pt x="26" y="104"/>
                        <a:pt x="23" y="102"/>
                        <a:pt x="23" y="98"/>
                      </a:cubicBezTo>
                      <a:cubicBezTo>
                        <a:pt x="23" y="93"/>
                        <a:pt x="29" y="91"/>
                        <a:pt x="29" y="86"/>
                      </a:cubicBezTo>
                      <a:cubicBezTo>
                        <a:pt x="29" y="77"/>
                        <a:pt x="12" y="80"/>
                        <a:pt x="12" y="72"/>
                      </a:cubicBezTo>
                      <a:cubicBezTo>
                        <a:pt x="12" y="68"/>
                        <a:pt x="16" y="67"/>
                        <a:pt x="19" y="65"/>
                      </a:cubicBezTo>
                      <a:cubicBezTo>
                        <a:pt x="23" y="61"/>
                        <a:pt x="24" y="55"/>
                        <a:pt x="24" y="48"/>
                      </a:cubicBezTo>
                      <a:cubicBezTo>
                        <a:pt x="24" y="44"/>
                        <a:pt x="22" y="40"/>
                        <a:pt x="22" y="38"/>
                      </a:cubicBezTo>
                      <a:cubicBezTo>
                        <a:pt x="22" y="38"/>
                        <a:pt x="22" y="38"/>
                        <a:pt x="22" y="38"/>
                      </a:cubicBezTo>
                      <a:lnTo>
                        <a:pt x="22" y="40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93" name="Freeform 116"/>
                <p:cNvSpPr/>
                <p:nvPr/>
              </p:nvSpPr>
              <p:spPr bwMode="auto">
                <a:xfrm>
                  <a:off x="6856413" y="3582988"/>
                  <a:ext cx="6350" cy="9525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4" y="7"/>
                    </a:cxn>
                    <a:cxn ang="0">
                      <a:pos x="0" y="0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5" h="7">
                      <a:moveTo>
                        <a:pt x="5" y="0"/>
                      </a:moveTo>
                      <a:cubicBezTo>
                        <a:pt x="5" y="4"/>
                        <a:pt x="4" y="5"/>
                        <a:pt x="4" y="7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2" y="0"/>
                        <a:pt x="4" y="0"/>
                        <a:pt x="5" y="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94" name="Freeform 117"/>
                <p:cNvSpPr/>
                <p:nvPr/>
              </p:nvSpPr>
              <p:spPr bwMode="auto">
                <a:xfrm>
                  <a:off x="6664325" y="3500438"/>
                  <a:ext cx="22225" cy="11113"/>
                </a:xfrm>
                <a:custGeom>
                  <a:avLst/>
                  <a:gdLst/>
                  <a:ahLst/>
                  <a:cxnLst>
                    <a:cxn ang="0">
                      <a:pos x="16" y="4"/>
                    </a:cxn>
                    <a:cxn ang="0">
                      <a:pos x="0" y="4"/>
                    </a:cxn>
                    <a:cxn ang="0">
                      <a:pos x="16" y="4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1" y="7"/>
                        <a:pt x="4" y="8"/>
                        <a:pt x="0" y="4"/>
                      </a:cubicBezTo>
                      <a:cubicBezTo>
                        <a:pt x="9" y="0"/>
                        <a:pt x="10" y="0"/>
                        <a:pt x="16" y="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  <p:sp>
              <p:nvSpPr>
                <p:cNvPr id="95" name="Freeform 118"/>
                <p:cNvSpPr/>
                <p:nvPr/>
              </p:nvSpPr>
              <p:spPr bwMode="auto">
                <a:xfrm>
                  <a:off x="6556375" y="3065463"/>
                  <a:ext cx="22225" cy="9525"/>
                </a:xfrm>
                <a:custGeom>
                  <a:avLst/>
                  <a:gdLst/>
                  <a:ahLst/>
                  <a:cxnLst>
                    <a:cxn ang="0">
                      <a:pos x="17" y="1"/>
                    </a:cxn>
                    <a:cxn ang="0">
                      <a:pos x="17" y="7"/>
                    </a:cxn>
                    <a:cxn ang="0">
                      <a:pos x="13" y="7"/>
                    </a:cxn>
                    <a:cxn ang="0">
                      <a:pos x="0" y="3"/>
                    </a:cxn>
                    <a:cxn ang="0">
                      <a:pos x="17" y="1"/>
                    </a:cxn>
                  </a:cxnLst>
                  <a:rect l="0" t="0" r="r" b="b"/>
                  <a:pathLst>
                    <a:path w="17" h="7">
                      <a:moveTo>
                        <a:pt x="17" y="1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6" y="7"/>
                        <a:pt x="14" y="7"/>
                        <a:pt x="13" y="7"/>
                      </a:cubicBezTo>
                      <a:cubicBezTo>
                        <a:pt x="8" y="7"/>
                        <a:pt x="2" y="5"/>
                        <a:pt x="0" y="3"/>
                      </a:cubicBezTo>
                      <a:cubicBezTo>
                        <a:pt x="8" y="1"/>
                        <a:pt x="11" y="0"/>
                        <a:pt x="17" y="1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rgbClr val="17B59E"/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013460">
                    <a:defRPr/>
                  </a:pPr>
                  <a:endParaRPr lang="en-US" sz="2000" kern="0" dirty="0">
                    <a:solidFill>
                      <a:srgbClr val="262626"/>
                    </a:solidFill>
                    <a:latin typeface="Arial" panose="020B0604020202020204"/>
                  </a:endParaRPr>
                </a:p>
              </p:txBody>
            </p:sp>
          </p:grpSp>
        </p:grpSp>
        <p:grpSp>
          <p:nvGrpSpPr>
            <p:cNvPr id="10" name="Group 383"/>
            <p:cNvGrpSpPr/>
            <p:nvPr/>
          </p:nvGrpSpPr>
          <p:grpSpPr>
            <a:xfrm>
              <a:off x="6229205" y="2206067"/>
              <a:ext cx="2715537" cy="1919343"/>
              <a:chOff x="4713288" y="1038225"/>
              <a:chExt cx="2847975" cy="2012950"/>
            </a:xfrm>
            <a:grpFill/>
          </p:grpSpPr>
          <p:sp>
            <p:nvSpPr>
              <p:cNvPr id="11" name="Freeform 101"/>
              <p:cNvSpPr/>
              <p:nvPr/>
            </p:nvSpPr>
            <p:spPr bwMode="auto">
              <a:xfrm>
                <a:off x="4818063" y="2127250"/>
                <a:ext cx="622300" cy="538163"/>
              </a:xfrm>
              <a:custGeom>
                <a:avLst/>
                <a:gdLst/>
                <a:ahLst/>
                <a:cxnLst>
                  <a:cxn ang="0">
                    <a:pos x="102" y="154"/>
                  </a:cxn>
                  <a:cxn ang="0">
                    <a:pos x="113" y="126"/>
                  </a:cxn>
                  <a:cxn ang="0">
                    <a:pos x="122" y="86"/>
                  </a:cxn>
                  <a:cxn ang="0">
                    <a:pos x="125" y="77"/>
                  </a:cxn>
                  <a:cxn ang="0">
                    <a:pos x="108" y="77"/>
                  </a:cxn>
                  <a:cxn ang="0">
                    <a:pos x="64" y="77"/>
                  </a:cxn>
                  <a:cxn ang="0">
                    <a:pos x="27" y="79"/>
                  </a:cxn>
                  <a:cxn ang="0">
                    <a:pos x="26" y="77"/>
                  </a:cxn>
                  <a:cxn ang="0">
                    <a:pos x="0" y="55"/>
                  </a:cxn>
                  <a:cxn ang="0">
                    <a:pos x="9" y="37"/>
                  </a:cxn>
                  <a:cxn ang="0">
                    <a:pos x="41" y="20"/>
                  </a:cxn>
                  <a:cxn ang="0">
                    <a:pos x="48" y="13"/>
                  </a:cxn>
                  <a:cxn ang="0">
                    <a:pos x="80" y="4"/>
                  </a:cxn>
                  <a:cxn ang="0">
                    <a:pos x="127" y="7"/>
                  </a:cxn>
                  <a:cxn ang="0">
                    <a:pos x="174" y="15"/>
                  </a:cxn>
                  <a:cxn ang="0">
                    <a:pos x="223" y="21"/>
                  </a:cxn>
                  <a:cxn ang="0">
                    <a:pos x="256" y="44"/>
                  </a:cxn>
                  <a:cxn ang="0">
                    <a:pos x="278" y="33"/>
                  </a:cxn>
                  <a:cxn ang="0">
                    <a:pos x="281" y="43"/>
                  </a:cxn>
                  <a:cxn ang="0">
                    <a:pos x="289" y="65"/>
                  </a:cxn>
                  <a:cxn ang="0">
                    <a:pos x="309" y="76"/>
                  </a:cxn>
                  <a:cxn ang="0">
                    <a:pos x="350" y="76"/>
                  </a:cxn>
                  <a:cxn ang="0">
                    <a:pos x="359" y="63"/>
                  </a:cxn>
                  <a:cxn ang="0">
                    <a:pos x="387" y="51"/>
                  </a:cxn>
                  <a:cxn ang="0">
                    <a:pos x="439" y="74"/>
                  </a:cxn>
                  <a:cxn ang="0">
                    <a:pos x="445" y="96"/>
                  </a:cxn>
                  <a:cxn ang="0">
                    <a:pos x="435" y="119"/>
                  </a:cxn>
                  <a:cxn ang="0">
                    <a:pos x="436" y="138"/>
                  </a:cxn>
                  <a:cxn ang="0">
                    <a:pos x="449" y="156"/>
                  </a:cxn>
                  <a:cxn ang="0">
                    <a:pos x="445" y="179"/>
                  </a:cxn>
                  <a:cxn ang="0">
                    <a:pos x="448" y="232"/>
                  </a:cxn>
                  <a:cxn ang="0">
                    <a:pos x="448" y="240"/>
                  </a:cxn>
                  <a:cxn ang="0">
                    <a:pos x="393" y="231"/>
                  </a:cxn>
                  <a:cxn ang="0">
                    <a:pos x="370" y="220"/>
                  </a:cxn>
                  <a:cxn ang="0">
                    <a:pos x="333" y="207"/>
                  </a:cxn>
                  <a:cxn ang="0">
                    <a:pos x="313" y="192"/>
                  </a:cxn>
                  <a:cxn ang="0">
                    <a:pos x="278" y="183"/>
                  </a:cxn>
                  <a:cxn ang="0">
                    <a:pos x="304" y="224"/>
                  </a:cxn>
                  <a:cxn ang="0">
                    <a:pos x="315" y="227"/>
                  </a:cxn>
                  <a:cxn ang="0">
                    <a:pos x="313" y="246"/>
                  </a:cxn>
                  <a:cxn ang="0">
                    <a:pos x="379" y="225"/>
                  </a:cxn>
                  <a:cxn ang="0">
                    <a:pos x="406" y="260"/>
                  </a:cxn>
                  <a:cxn ang="0">
                    <a:pos x="414" y="270"/>
                  </a:cxn>
                  <a:cxn ang="0">
                    <a:pos x="410" y="302"/>
                  </a:cxn>
                  <a:cxn ang="0">
                    <a:pos x="390" y="321"/>
                  </a:cxn>
                  <a:cxn ang="0">
                    <a:pos x="365" y="347"/>
                  </a:cxn>
                  <a:cxn ang="0">
                    <a:pos x="328" y="368"/>
                  </a:cxn>
                  <a:cxn ang="0">
                    <a:pos x="265" y="395"/>
                  </a:cxn>
                  <a:cxn ang="0">
                    <a:pos x="234" y="404"/>
                  </a:cxn>
                  <a:cxn ang="0">
                    <a:pos x="217" y="399"/>
                  </a:cxn>
                  <a:cxn ang="0">
                    <a:pos x="209" y="372"/>
                  </a:cxn>
                  <a:cxn ang="0">
                    <a:pos x="198" y="340"/>
                  </a:cxn>
                  <a:cxn ang="0">
                    <a:pos x="162" y="280"/>
                  </a:cxn>
                  <a:cxn ang="0">
                    <a:pos x="154" y="259"/>
                  </a:cxn>
                  <a:cxn ang="0">
                    <a:pos x="140" y="251"/>
                  </a:cxn>
                  <a:cxn ang="0">
                    <a:pos x="131" y="229"/>
                  </a:cxn>
                  <a:cxn ang="0">
                    <a:pos x="109" y="196"/>
                  </a:cxn>
                  <a:cxn ang="0">
                    <a:pos x="112" y="177"/>
                  </a:cxn>
                </a:cxnLst>
                <a:rect l="0" t="0" r="r" b="b"/>
                <a:pathLst>
                  <a:path w="467" h="405">
                    <a:moveTo>
                      <a:pt x="112" y="177"/>
                    </a:moveTo>
                    <a:cubicBezTo>
                      <a:pt x="102" y="154"/>
                      <a:pt x="102" y="154"/>
                      <a:pt x="102" y="154"/>
                    </a:cubicBezTo>
                    <a:cubicBezTo>
                      <a:pt x="102" y="151"/>
                      <a:pt x="105" y="151"/>
                      <a:pt x="106" y="149"/>
                    </a:cubicBezTo>
                    <a:cubicBezTo>
                      <a:pt x="109" y="139"/>
                      <a:pt x="110" y="134"/>
                      <a:pt x="113" y="126"/>
                    </a:cubicBezTo>
                    <a:cubicBezTo>
                      <a:pt x="115" y="117"/>
                      <a:pt x="124" y="115"/>
                      <a:pt x="124" y="104"/>
                    </a:cubicBezTo>
                    <a:cubicBezTo>
                      <a:pt x="124" y="97"/>
                      <a:pt x="122" y="91"/>
                      <a:pt x="122" y="86"/>
                    </a:cubicBezTo>
                    <a:cubicBezTo>
                      <a:pt x="122" y="83"/>
                      <a:pt x="124" y="82"/>
                      <a:pt x="125" y="81"/>
                    </a:cubicBezTo>
                    <a:cubicBezTo>
                      <a:pt x="125" y="77"/>
                      <a:pt x="125" y="77"/>
                      <a:pt x="125" y="77"/>
                    </a:cubicBezTo>
                    <a:cubicBezTo>
                      <a:pt x="121" y="78"/>
                      <a:pt x="120" y="81"/>
                      <a:pt x="117" y="81"/>
                    </a:cubicBezTo>
                    <a:cubicBezTo>
                      <a:pt x="112" y="81"/>
                      <a:pt x="110" y="79"/>
                      <a:pt x="108" y="77"/>
                    </a:cubicBezTo>
                    <a:cubicBezTo>
                      <a:pt x="101" y="82"/>
                      <a:pt x="98" y="88"/>
                      <a:pt x="86" y="88"/>
                    </a:cubicBezTo>
                    <a:cubicBezTo>
                      <a:pt x="76" y="88"/>
                      <a:pt x="73" y="77"/>
                      <a:pt x="64" y="77"/>
                    </a:cubicBezTo>
                    <a:cubicBezTo>
                      <a:pt x="54" y="77"/>
                      <a:pt x="56" y="87"/>
                      <a:pt x="48" y="87"/>
                    </a:cubicBezTo>
                    <a:cubicBezTo>
                      <a:pt x="40" y="87"/>
                      <a:pt x="35" y="75"/>
                      <a:pt x="27" y="79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4" y="79"/>
                      <a:pt x="25" y="78"/>
                      <a:pt x="26" y="77"/>
                    </a:cubicBezTo>
                    <a:cubicBezTo>
                      <a:pt x="23" y="74"/>
                      <a:pt x="10" y="67"/>
                      <a:pt x="15" y="63"/>
                    </a:cubicBezTo>
                    <a:cubicBezTo>
                      <a:pt x="11" y="57"/>
                      <a:pt x="6" y="58"/>
                      <a:pt x="0" y="55"/>
                    </a:cubicBezTo>
                    <a:cubicBezTo>
                      <a:pt x="4" y="50"/>
                      <a:pt x="9" y="51"/>
                      <a:pt x="9" y="43"/>
                    </a:cubicBezTo>
                    <a:cubicBezTo>
                      <a:pt x="9" y="40"/>
                      <a:pt x="8" y="40"/>
                      <a:pt x="9" y="37"/>
                    </a:cubicBezTo>
                    <a:cubicBezTo>
                      <a:pt x="6" y="37"/>
                      <a:pt x="1" y="38"/>
                      <a:pt x="1" y="35"/>
                    </a:cubicBezTo>
                    <a:cubicBezTo>
                      <a:pt x="1" y="22"/>
                      <a:pt x="33" y="24"/>
                      <a:pt x="41" y="20"/>
                    </a:cubicBezTo>
                    <a:cubicBezTo>
                      <a:pt x="40" y="17"/>
                      <a:pt x="38" y="18"/>
                      <a:pt x="38" y="15"/>
                    </a:cubicBezTo>
                    <a:cubicBezTo>
                      <a:pt x="38" y="11"/>
                      <a:pt x="46" y="13"/>
                      <a:pt x="48" y="13"/>
                    </a:cubicBezTo>
                    <a:cubicBezTo>
                      <a:pt x="53" y="13"/>
                      <a:pt x="62" y="13"/>
                      <a:pt x="62" y="13"/>
                    </a:cubicBezTo>
                    <a:cubicBezTo>
                      <a:pt x="67" y="13"/>
                      <a:pt x="75" y="7"/>
                      <a:pt x="80" y="4"/>
                    </a:cubicBezTo>
                    <a:cubicBezTo>
                      <a:pt x="86" y="0"/>
                      <a:pt x="98" y="0"/>
                      <a:pt x="106" y="0"/>
                    </a:cubicBezTo>
                    <a:cubicBezTo>
                      <a:pt x="117" y="0"/>
                      <a:pt x="117" y="7"/>
                      <a:pt x="127" y="7"/>
                    </a:cubicBezTo>
                    <a:cubicBezTo>
                      <a:pt x="127" y="12"/>
                      <a:pt x="144" y="15"/>
                      <a:pt x="149" y="15"/>
                    </a:cubicBezTo>
                    <a:cubicBezTo>
                      <a:pt x="162" y="15"/>
                      <a:pt x="170" y="15"/>
                      <a:pt x="174" y="15"/>
                    </a:cubicBezTo>
                    <a:cubicBezTo>
                      <a:pt x="186" y="15"/>
                      <a:pt x="192" y="3"/>
                      <a:pt x="205" y="3"/>
                    </a:cubicBezTo>
                    <a:cubicBezTo>
                      <a:pt x="219" y="3"/>
                      <a:pt x="218" y="12"/>
                      <a:pt x="223" y="21"/>
                    </a:cubicBezTo>
                    <a:cubicBezTo>
                      <a:pt x="224" y="23"/>
                      <a:pt x="233" y="28"/>
                      <a:pt x="233" y="28"/>
                    </a:cubicBezTo>
                    <a:cubicBezTo>
                      <a:pt x="241" y="31"/>
                      <a:pt x="243" y="44"/>
                      <a:pt x="256" y="44"/>
                    </a:cubicBezTo>
                    <a:cubicBezTo>
                      <a:pt x="265" y="44"/>
                      <a:pt x="265" y="36"/>
                      <a:pt x="271" y="34"/>
                    </a:cubicBezTo>
                    <a:cubicBezTo>
                      <a:pt x="275" y="33"/>
                      <a:pt x="274" y="33"/>
                      <a:pt x="278" y="33"/>
                    </a:cubicBezTo>
                    <a:cubicBezTo>
                      <a:pt x="279" y="35"/>
                      <a:pt x="279" y="39"/>
                      <a:pt x="281" y="41"/>
                    </a:cubicBezTo>
                    <a:cubicBezTo>
                      <a:pt x="280" y="41"/>
                      <a:pt x="281" y="42"/>
                      <a:pt x="281" y="43"/>
                    </a:cubicBezTo>
                    <a:cubicBezTo>
                      <a:pt x="281" y="48"/>
                      <a:pt x="284" y="47"/>
                      <a:pt x="286" y="51"/>
                    </a:cubicBezTo>
                    <a:cubicBezTo>
                      <a:pt x="290" y="56"/>
                      <a:pt x="286" y="59"/>
                      <a:pt x="289" y="65"/>
                    </a:cubicBezTo>
                    <a:cubicBezTo>
                      <a:pt x="291" y="70"/>
                      <a:pt x="297" y="67"/>
                      <a:pt x="301" y="68"/>
                    </a:cubicBezTo>
                    <a:cubicBezTo>
                      <a:pt x="305" y="69"/>
                      <a:pt x="306" y="73"/>
                      <a:pt x="309" y="76"/>
                    </a:cubicBezTo>
                    <a:cubicBezTo>
                      <a:pt x="312" y="79"/>
                      <a:pt x="323" y="78"/>
                      <a:pt x="329" y="78"/>
                    </a:cubicBezTo>
                    <a:cubicBezTo>
                      <a:pt x="337" y="78"/>
                      <a:pt x="345" y="77"/>
                      <a:pt x="350" y="76"/>
                    </a:cubicBezTo>
                    <a:cubicBezTo>
                      <a:pt x="350" y="72"/>
                      <a:pt x="350" y="71"/>
                      <a:pt x="350" y="68"/>
                    </a:cubicBezTo>
                    <a:cubicBezTo>
                      <a:pt x="350" y="64"/>
                      <a:pt x="355" y="64"/>
                      <a:pt x="359" y="63"/>
                    </a:cubicBezTo>
                    <a:cubicBezTo>
                      <a:pt x="364" y="61"/>
                      <a:pt x="363" y="59"/>
                      <a:pt x="368" y="57"/>
                    </a:cubicBezTo>
                    <a:cubicBezTo>
                      <a:pt x="376" y="54"/>
                      <a:pt x="381" y="56"/>
                      <a:pt x="387" y="51"/>
                    </a:cubicBezTo>
                    <a:cubicBezTo>
                      <a:pt x="397" y="57"/>
                      <a:pt x="403" y="57"/>
                      <a:pt x="412" y="60"/>
                    </a:cubicBezTo>
                    <a:cubicBezTo>
                      <a:pt x="423" y="64"/>
                      <a:pt x="426" y="74"/>
                      <a:pt x="439" y="74"/>
                    </a:cubicBezTo>
                    <a:cubicBezTo>
                      <a:pt x="439" y="76"/>
                      <a:pt x="442" y="77"/>
                      <a:pt x="443" y="79"/>
                    </a:cubicBezTo>
                    <a:cubicBezTo>
                      <a:pt x="445" y="86"/>
                      <a:pt x="442" y="92"/>
                      <a:pt x="445" y="96"/>
                    </a:cubicBezTo>
                    <a:cubicBezTo>
                      <a:pt x="442" y="98"/>
                      <a:pt x="435" y="114"/>
                      <a:pt x="435" y="115"/>
                    </a:cubicBezTo>
                    <a:cubicBezTo>
                      <a:pt x="435" y="116"/>
                      <a:pt x="436" y="118"/>
                      <a:pt x="435" y="119"/>
                    </a:cubicBezTo>
                    <a:cubicBezTo>
                      <a:pt x="436" y="121"/>
                      <a:pt x="435" y="122"/>
                      <a:pt x="436" y="124"/>
                    </a:cubicBezTo>
                    <a:cubicBezTo>
                      <a:pt x="436" y="138"/>
                      <a:pt x="436" y="138"/>
                      <a:pt x="436" y="138"/>
                    </a:cubicBezTo>
                    <a:cubicBezTo>
                      <a:pt x="438" y="142"/>
                      <a:pt x="437" y="145"/>
                      <a:pt x="439" y="149"/>
                    </a:cubicBezTo>
                    <a:cubicBezTo>
                      <a:pt x="440" y="153"/>
                      <a:pt x="449" y="149"/>
                      <a:pt x="449" y="156"/>
                    </a:cubicBezTo>
                    <a:cubicBezTo>
                      <a:pt x="449" y="165"/>
                      <a:pt x="439" y="164"/>
                      <a:pt x="439" y="171"/>
                    </a:cubicBezTo>
                    <a:cubicBezTo>
                      <a:pt x="439" y="177"/>
                      <a:pt x="443" y="177"/>
                      <a:pt x="445" y="179"/>
                    </a:cubicBezTo>
                    <a:cubicBezTo>
                      <a:pt x="452" y="194"/>
                      <a:pt x="467" y="196"/>
                      <a:pt x="467" y="215"/>
                    </a:cubicBezTo>
                    <a:cubicBezTo>
                      <a:pt x="456" y="218"/>
                      <a:pt x="448" y="220"/>
                      <a:pt x="448" y="232"/>
                    </a:cubicBezTo>
                    <a:cubicBezTo>
                      <a:pt x="448" y="235"/>
                      <a:pt x="450" y="238"/>
                      <a:pt x="450" y="240"/>
                    </a:cubicBezTo>
                    <a:cubicBezTo>
                      <a:pt x="450" y="240"/>
                      <a:pt x="448" y="240"/>
                      <a:pt x="448" y="240"/>
                    </a:cubicBezTo>
                    <a:cubicBezTo>
                      <a:pt x="439" y="240"/>
                      <a:pt x="420" y="235"/>
                      <a:pt x="408" y="235"/>
                    </a:cubicBezTo>
                    <a:cubicBezTo>
                      <a:pt x="406" y="235"/>
                      <a:pt x="393" y="231"/>
                      <a:pt x="393" y="231"/>
                    </a:cubicBezTo>
                    <a:cubicBezTo>
                      <a:pt x="388" y="226"/>
                      <a:pt x="388" y="213"/>
                      <a:pt x="379" y="213"/>
                    </a:cubicBezTo>
                    <a:cubicBezTo>
                      <a:pt x="374" y="213"/>
                      <a:pt x="372" y="217"/>
                      <a:pt x="370" y="220"/>
                    </a:cubicBezTo>
                    <a:cubicBezTo>
                      <a:pt x="348" y="220"/>
                      <a:pt x="348" y="220"/>
                      <a:pt x="348" y="220"/>
                    </a:cubicBezTo>
                    <a:cubicBezTo>
                      <a:pt x="341" y="217"/>
                      <a:pt x="337" y="212"/>
                      <a:pt x="333" y="207"/>
                    </a:cubicBezTo>
                    <a:cubicBezTo>
                      <a:pt x="327" y="202"/>
                      <a:pt x="320" y="205"/>
                      <a:pt x="315" y="200"/>
                    </a:cubicBezTo>
                    <a:cubicBezTo>
                      <a:pt x="313" y="197"/>
                      <a:pt x="314" y="194"/>
                      <a:pt x="313" y="192"/>
                    </a:cubicBezTo>
                    <a:cubicBezTo>
                      <a:pt x="308" y="182"/>
                      <a:pt x="299" y="168"/>
                      <a:pt x="286" y="168"/>
                    </a:cubicBezTo>
                    <a:cubicBezTo>
                      <a:pt x="280" y="168"/>
                      <a:pt x="278" y="176"/>
                      <a:pt x="278" y="183"/>
                    </a:cubicBezTo>
                    <a:cubicBezTo>
                      <a:pt x="278" y="187"/>
                      <a:pt x="278" y="189"/>
                      <a:pt x="278" y="193"/>
                    </a:cubicBezTo>
                    <a:cubicBezTo>
                      <a:pt x="281" y="203"/>
                      <a:pt x="293" y="222"/>
                      <a:pt x="304" y="224"/>
                    </a:cubicBezTo>
                    <a:cubicBezTo>
                      <a:pt x="304" y="229"/>
                      <a:pt x="306" y="231"/>
                      <a:pt x="307" y="235"/>
                    </a:cubicBezTo>
                    <a:cubicBezTo>
                      <a:pt x="312" y="233"/>
                      <a:pt x="311" y="228"/>
                      <a:pt x="315" y="227"/>
                    </a:cubicBezTo>
                    <a:cubicBezTo>
                      <a:pt x="316" y="228"/>
                      <a:pt x="316" y="230"/>
                      <a:pt x="316" y="231"/>
                    </a:cubicBezTo>
                    <a:cubicBezTo>
                      <a:pt x="316" y="237"/>
                      <a:pt x="313" y="240"/>
                      <a:pt x="313" y="246"/>
                    </a:cubicBezTo>
                    <a:cubicBezTo>
                      <a:pt x="313" y="252"/>
                      <a:pt x="324" y="255"/>
                      <a:pt x="331" y="255"/>
                    </a:cubicBezTo>
                    <a:cubicBezTo>
                      <a:pt x="360" y="255"/>
                      <a:pt x="363" y="237"/>
                      <a:pt x="379" y="225"/>
                    </a:cubicBezTo>
                    <a:cubicBezTo>
                      <a:pt x="379" y="241"/>
                      <a:pt x="379" y="241"/>
                      <a:pt x="379" y="241"/>
                    </a:cubicBezTo>
                    <a:cubicBezTo>
                      <a:pt x="385" y="254"/>
                      <a:pt x="393" y="256"/>
                      <a:pt x="406" y="260"/>
                    </a:cubicBezTo>
                    <a:cubicBezTo>
                      <a:pt x="411" y="261"/>
                      <a:pt x="411" y="269"/>
                      <a:pt x="414" y="271"/>
                    </a:cubicBezTo>
                    <a:cubicBezTo>
                      <a:pt x="414" y="270"/>
                      <a:pt x="414" y="270"/>
                      <a:pt x="414" y="270"/>
                    </a:cubicBezTo>
                    <a:cubicBezTo>
                      <a:pt x="416" y="274"/>
                      <a:pt x="423" y="273"/>
                      <a:pt x="423" y="277"/>
                    </a:cubicBezTo>
                    <a:cubicBezTo>
                      <a:pt x="423" y="288"/>
                      <a:pt x="410" y="291"/>
                      <a:pt x="410" y="302"/>
                    </a:cubicBezTo>
                    <a:cubicBezTo>
                      <a:pt x="403" y="302"/>
                      <a:pt x="399" y="303"/>
                      <a:pt x="397" y="309"/>
                    </a:cubicBezTo>
                    <a:cubicBezTo>
                      <a:pt x="395" y="314"/>
                      <a:pt x="396" y="321"/>
                      <a:pt x="390" y="321"/>
                    </a:cubicBezTo>
                    <a:cubicBezTo>
                      <a:pt x="384" y="321"/>
                      <a:pt x="384" y="334"/>
                      <a:pt x="378" y="334"/>
                    </a:cubicBezTo>
                    <a:cubicBezTo>
                      <a:pt x="374" y="334"/>
                      <a:pt x="365" y="342"/>
                      <a:pt x="365" y="347"/>
                    </a:cubicBezTo>
                    <a:cubicBezTo>
                      <a:pt x="353" y="349"/>
                      <a:pt x="327" y="354"/>
                      <a:pt x="327" y="364"/>
                    </a:cubicBezTo>
                    <a:cubicBezTo>
                      <a:pt x="327" y="365"/>
                      <a:pt x="327" y="367"/>
                      <a:pt x="328" y="368"/>
                    </a:cubicBezTo>
                    <a:cubicBezTo>
                      <a:pt x="318" y="373"/>
                      <a:pt x="304" y="376"/>
                      <a:pt x="294" y="378"/>
                    </a:cubicBezTo>
                    <a:cubicBezTo>
                      <a:pt x="289" y="380"/>
                      <a:pt x="271" y="392"/>
                      <a:pt x="265" y="395"/>
                    </a:cubicBezTo>
                    <a:cubicBezTo>
                      <a:pt x="252" y="395"/>
                      <a:pt x="252" y="395"/>
                      <a:pt x="252" y="395"/>
                    </a:cubicBezTo>
                    <a:cubicBezTo>
                      <a:pt x="244" y="400"/>
                      <a:pt x="243" y="404"/>
                      <a:pt x="234" y="404"/>
                    </a:cubicBezTo>
                    <a:cubicBezTo>
                      <a:pt x="231" y="405"/>
                      <a:pt x="231" y="405"/>
                      <a:pt x="231" y="405"/>
                    </a:cubicBezTo>
                    <a:cubicBezTo>
                      <a:pt x="229" y="405"/>
                      <a:pt x="218" y="400"/>
                      <a:pt x="217" y="399"/>
                    </a:cubicBezTo>
                    <a:cubicBezTo>
                      <a:pt x="216" y="399"/>
                      <a:pt x="219" y="399"/>
                      <a:pt x="217" y="394"/>
                    </a:cubicBezTo>
                    <a:cubicBezTo>
                      <a:pt x="212" y="387"/>
                      <a:pt x="209" y="380"/>
                      <a:pt x="209" y="372"/>
                    </a:cubicBezTo>
                    <a:cubicBezTo>
                      <a:pt x="204" y="371"/>
                      <a:pt x="207" y="363"/>
                      <a:pt x="208" y="359"/>
                    </a:cubicBezTo>
                    <a:cubicBezTo>
                      <a:pt x="210" y="349"/>
                      <a:pt x="203" y="345"/>
                      <a:pt x="198" y="340"/>
                    </a:cubicBezTo>
                    <a:cubicBezTo>
                      <a:pt x="193" y="335"/>
                      <a:pt x="181" y="320"/>
                      <a:pt x="181" y="309"/>
                    </a:cubicBezTo>
                    <a:cubicBezTo>
                      <a:pt x="165" y="306"/>
                      <a:pt x="162" y="297"/>
                      <a:pt x="162" y="280"/>
                    </a:cubicBezTo>
                    <a:cubicBezTo>
                      <a:pt x="162" y="270"/>
                      <a:pt x="156" y="268"/>
                      <a:pt x="154" y="259"/>
                    </a:cubicBezTo>
                    <a:cubicBezTo>
                      <a:pt x="154" y="259"/>
                      <a:pt x="154" y="259"/>
                      <a:pt x="154" y="259"/>
                    </a:cubicBezTo>
                    <a:cubicBezTo>
                      <a:pt x="152" y="258"/>
                      <a:pt x="150" y="255"/>
                      <a:pt x="148" y="254"/>
                    </a:cubicBezTo>
                    <a:cubicBezTo>
                      <a:pt x="147" y="252"/>
                      <a:pt x="141" y="253"/>
                      <a:pt x="140" y="251"/>
                    </a:cubicBezTo>
                    <a:cubicBezTo>
                      <a:pt x="137" y="249"/>
                      <a:pt x="138" y="242"/>
                      <a:pt x="137" y="239"/>
                    </a:cubicBezTo>
                    <a:cubicBezTo>
                      <a:pt x="136" y="235"/>
                      <a:pt x="132" y="231"/>
                      <a:pt x="131" y="229"/>
                    </a:cubicBezTo>
                    <a:cubicBezTo>
                      <a:pt x="125" y="221"/>
                      <a:pt x="121" y="214"/>
                      <a:pt x="116" y="207"/>
                    </a:cubicBezTo>
                    <a:cubicBezTo>
                      <a:pt x="115" y="205"/>
                      <a:pt x="109" y="198"/>
                      <a:pt x="109" y="196"/>
                    </a:cubicBezTo>
                    <a:cubicBezTo>
                      <a:pt x="109" y="192"/>
                      <a:pt x="112" y="182"/>
                      <a:pt x="112" y="175"/>
                    </a:cubicBezTo>
                    <a:lnTo>
                      <a:pt x="112" y="177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2" name="Freeform 102"/>
              <p:cNvSpPr/>
              <p:nvPr/>
            </p:nvSpPr>
            <p:spPr bwMode="auto">
              <a:xfrm>
                <a:off x="5713413" y="2714625"/>
                <a:ext cx="33338" cy="63500"/>
              </a:xfrm>
              <a:custGeom>
                <a:avLst/>
                <a:gdLst/>
                <a:ahLst/>
                <a:cxnLst>
                  <a:cxn ang="0">
                    <a:pos x="25" y="30"/>
                  </a:cxn>
                  <a:cxn ang="0">
                    <a:pos x="11" y="48"/>
                  </a:cxn>
                  <a:cxn ang="0">
                    <a:pos x="0" y="35"/>
                  </a:cxn>
                  <a:cxn ang="0">
                    <a:pos x="6" y="0"/>
                  </a:cxn>
                  <a:cxn ang="0">
                    <a:pos x="25" y="30"/>
                  </a:cxn>
                </a:cxnLst>
                <a:rect l="0" t="0" r="r" b="b"/>
                <a:pathLst>
                  <a:path w="25" h="48">
                    <a:moveTo>
                      <a:pt x="25" y="30"/>
                    </a:moveTo>
                    <a:cubicBezTo>
                      <a:pt x="25" y="37"/>
                      <a:pt x="20" y="48"/>
                      <a:pt x="11" y="48"/>
                    </a:cubicBezTo>
                    <a:cubicBezTo>
                      <a:pt x="5" y="48"/>
                      <a:pt x="0" y="41"/>
                      <a:pt x="0" y="35"/>
                    </a:cubicBezTo>
                    <a:cubicBezTo>
                      <a:pt x="0" y="22"/>
                      <a:pt x="6" y="13"/>
                      <a:pt x="6" y="0"/>
                    </a:cubicBezTo>
                    <a:cubicBezTo>
                      <a:pt x="13" y="10"/>
                      <a:pt x="25" y="15"/>
                      <a:pt x="25" y="3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3" name="Freeform 103"/>
              <p:cNvSpPr/>
              <p:nvPr/>
            </p:nvSpPr>
            <p:spPr bwMode="auto">
              <a:xfrm>
                <a:off x="5397500" y="2195513"/>
                <a:ext cx="677863" cy="544513"/>
              </a:xfrm>
              <a:custGeom>
                <a:avLst/>
                <a:gdLst/>
                <a:ahLst/>
                <a:cxnLst>
                  <a:cxn ang="0">
                    <a:pos x="148" y="270"/>
                  </a:cxn>
                  <a:cxn ang="0">
                    <a:pos x="174" y="340"/>
                  </a:cxn>
                  <a:cxn ang="0">
                    <a:pos x="200" y="401"/>
                  </a:cxn>
                  <a:cxn ang="0">
                    <a:pos x="216" y="401"/>
                  </a:cxn>
                  <a:cxn ang="0">
                    <a:pos x="237" y="379"/>
                  </a:cxn>
                  <a:cxn ang="0">
                    <a:pos x="243" y="341"/>
                  </a:cxn>
                  <a:cxn ang="0">
                    <a:pos x="268" y="298"/>
                  </a:cxn>
                  <a:cxn ang="0">
                    <a:pos x="326" y="240"/>
                  </a:cxn>
                  <a:cxn ang="0">
                    <a:pos x="374" y="218"/>
                  </a:cxn>
                  <a:cxn ang="0">
                    <a:pos x="409" y="259"/>
                  </a:cxn>
                  <a:cxn ang="0">
                    <a:pos x="423" y="302"/>
                  </a:cxn>
                  <a:cxn ang="0">
                    <a:pos x="457" y="300"/>
                  </a:cxn>
                  <a:cxn ang="0">
                    <a:pos x="476" y="367"/>
                  </a:cxn>
                  <a:cxn ang="0">
                    <a:pos x="489" y="358"/>
                  </a:cxn>
                  <a:cxn ang="0">
                    <a:pos x="472" y="316"/>
                  </a:cxn>
                  <a:cxn ang="0">
                    <a:pos x="473" y="288"/>
                  </a:cxn>
                  <a:cxn ang="0">
                    <a:pos x="483" y="254"/>
                  </a:cxn>
                  <a:cxn ang="0">
                    <a:pos x="487" y="213"/>
                  </a:cxn>
                  <a:cxn ang="0">
                    <a:pos x="467" y="197"/>
                  </a:cxn>
                  <a:cxn ang="0">
                    <a:pos x="445" y="125"/>
                  </a:cxn>
                  <a:cxn ang="0">
                    <a:pos x="423" y="130"/>
                  </a:cxn>
                  <a:cxn ang="0">
                    <a:pos x="373" y="144"/>
                  </a:cxn>
                  <a:cxn ang="0">
                    <a:pos x="341" y="147"/>
                  </a:cxn>
                  <a:cxn ang="0">
                    <a:pos x="295" y="136"/>
                  </a:cxn>
                  <a:cxn ang="0">
                    <a:pos x="254" y="116"/>
                  </a:cxn>
                  <a:cxn ang="0">
                    <a:pos x="226" y="89"/>
                  </a:cxn>
                  <a:cxn ang="0">
                    <a:pos x="229" y="69"/>
                  </a:cxn>
                  <a:cxn ang="0">
                    <a:pos x="213" y="43"/>
                  </a:cxn>
                  <a:cxn ang="0">
                    <a:pos x="178" y="16"/>
                  </a:cxn>
                  <a:cxn ang="0">
                    <a:pos x="131" y="0"/>
                  </a:cxn>
                  <a:cxn ang="0">
                    <a:pos x="94" y="21"/>
                  </a:cxn>
                  <a:cxn ang="0">
                    <a:pos x="65" y="13"/>
                  </a:cxn>
                  <a:cxn ang="0">
                    <a:pos x="23" y="46"/>
                  </a:cxn>
                  <a:cxn ang="0">
                    <a:pos x="0" y="64"/>
                  </a:cxn>
                  <a:cxn ang="0">
                    <a:pos x="1" y="87"/>
                  </a:cxn>
                  <a:cxn ang="0">
                    <a:pos x="4" y="120"/>
                  </a:cxn>
                  <a:cxn ang="0">
                    <a:pos x="13" y="181"/>
                  </a:cxn>
                  <a:cxn ang="0">
                    <a:pos x="34" y="185"/>
                  </a:cxn>
                  <a:cxn ang="0">
                    <a:pos x="70" y="185"/>
                  </a:cxn>
                  <a:cxn ang="0">
                    <a:pos x="118" y="219"/>
                  </a:cxn>
                  <a:cxn ang="0">
                    <a:pos x="127" y="248"/>
                  </a:cxn>
                  <a:cxn ang="0">
                    <a:pos x="145" y="233"/>
                  </a:cxn>
                  <a:cxn ang="0">
                    <a:pos x="149" y="265"/>
                  </a:cxn>
                </a:cxnLst>
                <a:rect l="0" t="0" r="r" b="b"/>
                <a:pathLst>
                  <a:path w="509" h="410">
                    <a:moveTo>
                      <a:pt x="149" y="265"/>
                    </a:moveTo>
                    <a:cubicBezTo>
                      <a:pt x="147" y="263"/>
                      <a:pt x="147" y="263"/>
                      <a:pt x="147" y="263"/>
                    </a:cubicBezTo>
                    <a:cubicBezTo>
                      <a:pt x="147" y="265"/>
                      <a:pt x="148" y="268"/>
                      <a:pt x="148" y="270"/>
                    </a:cubicBezTo>
                    <a:cubicBezTo>
                      <a:pt x="148" y="278"/>
                      <a:pt x="153" y="286"/>
                      <a:pt x="155" y="295"/>
                    </a:cubicBezTo>
                    <a:cubicBezTo>
                      <a:pt x="158" y="305"/>
                      <a:pt x="166" y="319"/>
                      <a:pt x="168" y="326"/>
                    </a:cubicBezTo>
                    <a:cubicBezTo>
                      <a:pt x="170" y="332"/>
                      <a:pt x="170" y="334"/>
                      <a:pt x="174" y="340"/>
                    </a:cubicBezTo>
                    <a:cubicBezTo>
                      <a:pt x="177" y="345"/>
                      <a:pt x="175" y="351"/>
                      <a:pt x="179" y="358"/>
                    </a:cubicBezTo>
                    <a:cubicBezTo>
                      <a:pt x="180" y="362"/>
                      <a:pt x="187" y="366"/>
                      <a:pt x="188" y="372"/>
                    </a:cubicBezTo>
                    <a:cubicBezTo>
                      <a:pt x="191" y="382"/>
                      <a:pt x="196" y="390"/>
                      <a:pt x="200" y="401"/>
                    </a:cubicBezTo>
                    <a:cubicBezTo>
                      <a:pt x="200" y="402"/>
                      <a:pt x="202" y="405"/>
                      <a:pt x="204" y="405"/>
                    </a:cubicBezTo>
                    <a:cubicBezTo>
                      <a:pt x="204" y="409"/>
                      <a:pt x="207" y="410"/>
                      <a:pt x="210" y="410"/>
                    </a:cubicBezTo>
                    <a:cubicBezTo>
                      <a:pt x="214" y="410"/>
                      <a:pt x="214" y="405"/>
                      <a:pt x="216" y="401"/>
                    </a:cubicBezTo>
                    <a:cubicBezTo>
                      <a:pt x="218" y="397"/>
                      <a:pt x="219" y="398"/>
                      <a:pt x="224" y="396"/>
                    </a:cubicBezTo>
                    <a:cubicBezTo>
                      <a:pt x="228" y="394"/>
                      <a:pt x="227" y="382"/>
                      <a:pt x="233" y="381"/>
                    </a:cubicBezTo>
                    <a:cubicBezTo>
                      <a:pt x="234" y="380"/>
                      <a:pt x="237" y="380"/>
                      <a:pt x="237" y="379"/>
                    </a:cubicBezTo>
                    <a:cubicBezTo>
                      <a:pt x="240" y="379"/>
                      <a:pt x="240" y="379"/>
                      <a:pt x="240" y="379"/>
                    </a:cubicBezTo>
                    <a:cubicBezTo>
                      <a:pt x="237" y="367"/>
                      <a:pt x="237" y="367"/>
                      <a:pt x="237" y="367"/>
                    </a:cubicBezTo>
                    <a:cubicBezTo>
                      <a:pt x="237" y="359"/>
                      <a:pt x="243" y="352"/>
                      <a:pt x="243" y="341"/>
                    </a:cubicBezTo>
                    <a:cubicBezTo>
                      <a:pt x="243" y="334"/>
                      <a:pt x="240" y="329"/>
                      <a:pt x="240" y="321"/>
                    </a:cubicBezTo>
                    <a:cubicBezTo>
                      <a:pt x="240" y="312"/>
                      <a:pt x="249" y="311"/>
                      <a:pt x="257" y="308"/>
                    </a:cubicBezTo>
                    <a:cubicBezTo>
                      <a:pt x="260" y="307"/>
                      <a:pt x="265" y="302"/>
                      <a:pt x="268" y="298"/>
                    </a:cubicBezTo>
                    <a:cubicBezTo>
                      <a:pt x="277" y="290"/>
                      <a:pt x="284" y="281"/>
                      <a:pt x="293" y="272"/>
                    </a:cubicBezTo>
                    <a:cubicBezTo>
                      <a:pt x="300" y="265"/>
                      <a:pt x="313" y="263"/>
                      <a:pt x="321" y="255"/>
                    </a:cubicBezTo>
                    <a:cubicBezTo>
                      <a:pt x="325" y="251"/>
                      <a:pt x="325" y="246"/>
                      <a:pt x="326" y="240"/>
                    </a:cubicBezTo>
                    <a:cubicBezTo>
                      <a:pt x="328" y="236"/>
                      <a:pt x="337" y="236"/>
                      <a:pt x="340" y="229"/>
                    </a:cubicBezTo>
                    <a:cubicBezTo>
                      <a:pt x="344" y="231"/>
                      <a:pt x="344" y="233"/>
                      <a:pt x="351" y="233"/>
                    </a:cubicBezTo>
                    <a:cubicBezTo>
                      <a:pt x="362" y="233"/>
                      <a:pt x="374" y="231"/>
                      <a:pt x="374" y="218"/>
                    </a:cubicBezTo>
                    <a:cubicBezTo>
                      <a:pt x="381" y="219"/>
                      <a:pt x="389" y="222"/>
                      <a:pt x="390" y="228"/>
                    </a:cubicBezTo>
                    <a:cubicBezTo>
                      <a:pt x="392" y="233"/>
                      <a:pt x="391" y="240"/>
                      <a:pt x="395" y="245"/>
                    </a:cubicBezTo>
                    <a:cubicBezTo>
                      <a:pt x="398" y="251"/>
                      <a:pt x="403" y="255"/>
                      <a:pt x="409" y="259"/>
                    </a:cubicBezTo>
                    <a:cubicBezTo>
                      <a:pt x="414" y="267"/>
                      <a:pt x="419" y="274"/>
                      <a:pt x="422" y="283"/>
                    </a:cubicBezTo>
                    <a:cubicBezTo>
                      <a:pt x="423" y="285"/>
                      <a:pt x="425" y="286"/>
                      <a:pt x="425" y="289"/>
                    </a:cubicBezTo>
                    <a:cubicBezTo>
                      <a:pt x="425" y="293"/>
                      <a:pt x="423" y="296"/>
                      <a:pt x="423" y="302"/>
                    </a:cubicBezTo>
                    <a:cubicBezTo>
                      <a:pt x="423" y="307"/>
                      <a:pt x="423" y="313"/>
                      <a:pt x="430" y="313"/>
                    </a:cubicBezTo>
                    <a:cubicBezTo>
                      <a:pt x="442" y="313"/>
                      <a:pt x="445" y="300"/>
                      <a:pt x="453" y="293"/>
                    </a:cubicBezTo>
                    <a:cubicBezTo>
                      <a:pt x="455" y="295"/>
                      <a:pt x="454" y="297"/>
                      <a:pt x="457" y="300"/>
                    </a:cubicBezTo>
                    <a:cubicBezTo>
                      <a:pt x="457" y="300"/>
                      <a:pt x="461" y="300"/>
                      <a:pt x="462" y="302"/>
                    </a:cubicBezTo>
                    <a:cubicBezTo>
                      <a:pt x="467" y="308"/>
                      <a:pt x="459" y="322"/>
                      <a:pt x="465" y="322"/>
                    </a:cubicBezTo>
                    <a:cubicBezTo>
                      <a:pt x="465" y="336"/>
                      <a:pt x="476" y="347"/>
                      <a:pt x="476" y="367"/>
                    </a:cubicBezTo>
                    <a:cubicBezTo>
                      <a:pt x="476" y="371"/>
                      <a:pt x="473" y="382"/>
                      <a:pt x="476" y="383"/>
                    </a:cubicBezTo>
                    <a:cubicBezTo>
                      <a:pt x="480" y="376"/>
                      <a:pt x="481" y="371"/>
                      <a:pt x="485" y="363"/>
                    </a:cubicBezTo>
                    <a:cubicBezTo>
                      <a:pt x="486" y="361"/>
                      <a:pt x="489" y="360"/>
                      <a:pt x="489" y="358"/>
                    </a:cubicBezTo>
                    <a:cubicBezTo>
                      <a:pt x="489" y="354"/>
                      <a:pt x="483" y="334"/>
                      <a:pt x="479" y="330"/>
                    </a:cubicBezTo>
                    <a:cubicBezTo>
                      <a:pt x="476" y="327"/>
                      <a:pt x="472" y="325"/>
                      <a:pt x="472" y="320"/>
                    </a:cubicBezTo>
                    <a:cubicBezTo>
                      <a:pt x="472" y="319"/>
                      <a:pt x="472" y="318"/>
                      <a:pt x="472" y="316"/>
                    </a:cubicBezTo>
                    <a:cubicBezTo>
                      <a:pt x="472" y="317"/>
                      <a:pt x="472" y="317"/>
                      <a:pt x="472" y="317"/>
                    </a:cubicBezTo>
                    <a:cubicBezTo>
                      <a:pt x="473" y="316"/>
                      <a:pt x="476" y="311"/>
                      <a:pt x="476" y="307"/>
                    </a:cubicBezTo>
                    <a:cubicBezTo>
                      <a:pt x="476" y="302"/>
                      <a:pt x="476" y="293"/>
                      <a:pt x="473" y="288"/>
                    </a:cubicBezTo>
                    <a:cubicBezTo>
                      <a:pt x="470" y="284"/>
                      <a:pt x="464" y="284"/>
                      <a:pt x="464" y="276"/>
                    </a:cubicBezTo>
                    <a:cubicBezTo>
                      <a:pt x="464" y="268"/>
                      <a:pt x="467" y="262"/>
                      <a:pt x="472" y="258"/>
                    </a:cubicBezTo>
                    <a:cubicBezTo>
                      <a:pt x="474" y="255"/>
                      <a:pt x="479" y="256"/>
                      <a:pt x="483" y="254"/>
                    </a:cubicBezTo>
                    <a:cubicBezTo>
                      <a:pt x="493" y="247"/>
                      <a:pt x="500" y="244"/>
                      <a:pt x="509" y="230"/>
                    </a:cubicBezTo>
                    <a:cubicBezTo>
                      <a:pt x="506" y="230"/>
                      <a:pt x="505" y="231"/>
                      <a:pt x="501" y="231"/>
                    </a:cubicBezTo>
                    <a:cubicBezTo>
                      <a:pt x="493" y="231"/>
                      <a:pt x="487" y="222"/>
                      <a:pt x="487" y="213"/>
                    </a:cubicBezTo>
                    <a:cubicBezTo>
                      <a:pt x="483" y="212"/>
                      <a:pt x="482" y="199"/>
                      <a:pt x="478" y="199"/>
                    </a:cubicBezTo>
                    <a:cubicBezTo>
                      <a:pt x="475" y="199"/>
                      <a:pt x="472" y="202"/>
                      <a:pt x="469" y="202"/>
                    </a:cubicBezTo>
                    <a:cubicBezTo>
                      <a:pt x="468" y="202"/>
                      <a:pt x="467" y="199"/>
                      <a:pt x="467" y="197"/>
                    </a:cubicBezTo>
                    <a:cubicBezTo>
                      <a:pt x="467" y="181"/>
                      <a:pt x="479" y="180"/>
                      <a:pt x="479" y="163"/>
                    </a:cubicBezTo>
                    <a:cubicBezTo>
                      <a:pt x="479" y="154"/>
                      <a:pt x="472" y="151"/>
                      <a:pt x="468" y="144"/>
                    </a:cubicBezTo>
                    <a:cubicBezTo>
                      <a:pt x="457" y="139"/>
                      <a:pt x="448" y="140"/>
                      <a:pt x="445" y="125"/>
                    </a:cubicBezTo>
                    <a:cubicBezTo>
                      <a:pt x="442" y="125"/>
                      <a:pt x="442" y="125"/>
                      <a:pt x="442" y="125"/>
                    </a:cubicBezTo>
                    <a:cubicBezTo>
                      <a:pt x="438" y="129"/>
                      <a:pt x="438" y="129"/>
                      <a:pt x="438" y="129"/>
                    </a:cubicBezTo>
                    <a:cubicBezTo>
                      <a:pt x="433" y="131"/>
                      <a:pt x="427" y="126"/>
                      <a:pt x="423" y="130"/>
                    </a:cubicBezTo>
                    <a:cubicBezTo>
                      <a:pt x="422" y="132"/>
                      <a:pt x="421" y="133"/>
                      <a:pt x="418" y="135"/>
                    </a:cubicBezTo>
                    <a:cubicBezTo>
                      <a:pt x="415" y="137"/>
                      <a:pt x="401" y="149"/>
                      <a:pt x="394" y="149"/>
                    </a:cubicBezTo>
                    <a:cubicBezTo>
                      <a:pt x="387" y="149"/>
                      <a:pt x="382" y="144"/>
                      <a:pt x="373" y="144"/>
                    </a:cubicBezTo>
                    <a:cubicBezTo>
                      <a:pt x="362" y="144"/>
                      <a:pt x="360" y="152"/>
                      <a:pt x="354" y="155"/>
                    </a:cubicBezTo>
                    <a:cubicBezTo>
                      <a:pt x="353" y="152"/>
                      <a:pt x="352" y="145"/>
                      <a:pt x="349" y="145"/>
                    </a:cubicBezTo>
                    <a:cubicBezTo>
                      <a:pt x="347" y="145"/>
                      <a:pt x="345" y="147"/>
                      <a:pt x="341" y="147"/>
                    </a:cubicBezTo>
                    <a:cubicBezTo>
                      <a:pt x="335" y="147"/>
                      <a:pt x="329" y="147"/>
                      <a:pt x="323" y="147"/>
                    </a:cubicBezTo>
                    <a:cubicBezTo>
                      <a:pt x="313" y="147"/>
                      <a:pt x="309" y="141"/>
                      <a:pt x="302" y="136"/>
                    </a:cubicBezTo>
                    <a:cubicBezTo>
                      <a:pt x="300" y="135"/>
                      <a:pt x="296" y="139"/>
                      <a:pt x="295" y="136"/>
                    </a:cubicBezTo>
                    <a:cubicBezTo>
                      <a:pt x="293" y="132"/>
                      <a:pt x="293" y="129"/>
                      <a:pt x="290" y="127"/>
                    </a:cubicBezTo>
                    <a:cubicBezTo>
                      <a:pt x="283" y="124"/>
                      <a:pt x="279" y="126"/>
                      <a:pt x="273" y="120"/>
                    </a:cubicBezTo>
                    <a:cubicBezTo>
                      <a:pt x="268" y="115"/>
                      <a:pt x="263" y="118"/>
                      <a:pt x="254" y="116"/>
                    </a:cubicBezTo>
                    <a:cubicBezTo>
                      <a:pt x="246" y="114"/>
                      <a:pt x="243" y="108"/>
                      <a:pt x="236" y="106"/>
                    </a:cubicBezTo>
                    <a:cubicBezTo>
                      <a:pt x="234" y="105"/>
                      <a:pt x="229" y="106"/>
                      <a:pt x="228" y="103"/>
                    </a:cubicBezTo>
                    <a:cubicBezTo>
                      <a:pt x="227" y="98"/>
                      <a:pt x="227" y="94"/>
                      <a:pt x="226" y="89"/>
                    </a:cubicBezTo>
                    <a:cubicBezTo>
                      <a:pt x="226" y="85"/>
                      <a:pt x="226" y="85"/>
                      <a:pt x="226" y="85"/>
                    </a:cubicBezTo>
                    <a:cubicBezTo>
                      <a:pt x="231" y="85"/>
                      <a:pt x="236" y="86"/>
                      <a:pt x="236" y="80"/>
                    </a:cubicBezTo>
                    <a:cubicBezTo>
                      <a:pt x="236" y="75"/>
                      <a:pt x="229" y="74"/>
                      <a:pt x="229" y="69"/>
                    </a:cubicBezTo>
                    <a:cubicBezTo>
                      <a:pt x="229" y="57"/>
                      <a:pt x="246" y="59"/>
                      <a:pt x="246" y="47"/>
                    </a:cubicBezTo>
                    <a:cubicBezTo>
                      <a:pt x="246" y="43"/>
                      <a:pt x="236" y="35"/>
                      <a:pt x="232" y="35"/>
                    </a:cubicBezTo>
                    <a:cubicBezTo>
                      <a:pt x="224" y="35"/>
                      <a:pt x="221" y="42"/>
                      <a:pt x="213" y="43"/>
                    </a:cubicBezTo>
                    <a:cubicBezTo>
                      <a:pt x="205" y="40"/>
                      <a:pt x="200" y="40"/>
                      <a:pt x="194" y="34"/>
                    </a:cubicBezTo>
                    <a:cubicBezTo>
                      <a:pt x="191" y="31"/>
                      <a:pt x="193" y="25"/>
                      <a:pt x="188" y="24"/>
                    </a:cubicBezTo>
                    <a:cubicBezTo>
                      <a:pt x="182" y="22"/>
                      <a:pt x="178" y="24"/>
                      <a:pt x="178" y="16"/>
                    </a:cubicBezTo>
                    <a:cubicBezTo>
                      <a:pt x="172" y="15"/>
                      <a:pt x="168" y="15"/>
                      <a:pt x="163" y="15"/>
                    </a:cubicBezTo>
                    <a:cubicBezTo>
                      <a:pt x="154" y="15"/>
                      <a:pt x="150" y="23"/>
                      <a:pt x="140" y="23"/>
                    </a:cubicBezTo>
                    <a:cubicBezTo>
                      <a:pt x="130" y="23"/>
                      <a:pt x="140" y="0"/>
                      <a:pt x="131" y="0"/>
                    </a:cubicBezTo>
                    <a:cubicBezTo>
                      <a:pt x="122" y="0"/>
                      <a:pt x="120" y="10"/>
                      <a:pt x="116" y="10"/>
                    </a:cubicBezTo>
                    <a:cubicBezTo>
                      <a:pt x="115" y="10"/>
                      <a:pt x="114" y="11"/>
                      <a:pt x="113" y="10"/>
                    </a:cubicBezTo>
                    <a:cubicBezTo>
                      <a:pt x="110" y="16"/>
                      <a:pt x="103" y="21"/>
                      <a:pt x="94" y="21"/>
                    </a:cubicBezTo>
                    <a:cubicBezTo>
                      <a:pt x="91" y="21"/>
                      <a:pt x="90" y="16"/>
                      <a:pt x="86" y="16"/>
                    </a:cubicBezTo>
                    <a:cubicBezTo>
                      <a:pt x="83" y="16"/>
                      <a:pt x="73" y="20"/>
                      <a:pt x="72" y="15"/>
                    </a:cubicBezTo>
                    <a:cubicBezTo>
                      <a:pt x="68" y="15"/>
                      <a:pt x="69" y="13"/>
                      <a:pt x="65" y="13"/>
                    </a:cubicBezTo>
                    <a:cubicBezTo>
                      <a:pt x="54" y="13"/>
                      <a:pt x="53" y="24"/>
                      <a:pt x="45" y="32"/>
                    </a:cubicBezTo>
                    <a:cubicBezTo>
                      <a:pt x="42" y="35"/>
                      <a:pt x="37" y="35"/>
                      <a:pt x="33" y="39"/>
                    </a:cubicBezTo>
                    <a:cubicBezTo>
                      <a:pt x="30" y="42"/>
                      <a:pt x="28" y="46"/>
                      <a:pt x="23" y="46"/>
                    </a:cubicBezTo>
                    <a:cubicBezTo>
                      <a:pt x="19" y="46"/>
                      <a:pt x="16" y="42"/>
                      <a:pt x="12" y="42"/>
                    </a:cubicBezTo>
                    <a:cubicBezTo>
                      <a:pt x="11" y="42"/>
                      <a:pt x="11" y="45"/>
                      <a:pt x="10" y="45"/>
                    </a:cubicBezTo>
                    <a:cubicBezTo>
                      <a:pt x="7" y="47"/>
                      <a:pt x="0" y="63"/>
                      <a:pt x="0" y="64"/>
                    </a:cubicBezTo>
                    <a:cubicBezTo>
                      <a:pt x="0" y="65"/>
                      <a:pt x="1" y="67"/>
                      <a:pt x="0" y="68"/>
                    </a:cubicBezTo>
                    <a:cubicBezTo>
                      <a:pt x="1" y="70"/>
                      <a:pt x="0" y="71"/>
                      <a:pt x="1" y="73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3" y="91"/>
                      <a:pt x="2" y="94"/>
                      <a:pt x="4" y="98"/>
                    </a:cubicBezTo>
                    <a:cubicBezTo>
                      <a:pt x="5" y="102"/>
                      <a:pt x="14" y="98"/>
                      <a:pt x="14" y="105"/>
                    </a:cubicBezTo>
                    <a:cubicBezTo>
                      <a:pt x="14" y="114"/>
                      <a:pt x="4" y="113"/>
                      <a:pt x="4" y="120"/>
                    </a:cubicBezTo>
                    <a:cubicBezTo>
                      <a:pt x="4" y="126"/>
                      <a:pt x="8" y="126"/>
                      <a:pt x="10" y="128"/>
                    </a:cubicBezTo>
                    <a:cubicBezTo>
                      <a:pt x="17" y="143"/>
                      <a:pt x="32" y="145"/>
                      <a:pt x="32" y="164"/>
                    </a:cubicBezTo>
                    <a:cubicBezTo>
                      <a:pt x="21" y="167"/>
                      <a:pt x="13" y="169"/>
                      <a:pt x="13" y="181"/>
                    </a:cubicBezTo>
                    <a:cubicBezTo>
                      <a:pt x="13" y="184"/>
                      <a:pt x="15" y="187"/>
                      <a:pt x="15" y="189"/>
                    </a:cubicBezTo>
                    <a:cubicBezTo>
                      <a:pt x="30" y="188"/>
                      <a:pt x="30" y="188"/>
                      <a:pt x="30" y="188"/>
                    </a:cubicBezTo>
                    <a:cubicBezTo>
                      <a:pt x="31" y="187"/>
                      <a:pt x="33" y="186"/>
                      <a:pt x="34" y="185"/>
                    </a:cubicBezTo>
                    <a:cubicBezTo>
                      <a:pt x="46" y="188"/>
                      <a:pt x="46" y="188"/>
                      <a:pt x="46" y="188"/>
                    </a:cubicBezTo>
                    <a:cubicBezTo>
                      <a:pt x="50" y="188"/>
                      <a:pt x="52" y="184"/>
                      <a:pt x="57" y="184"/>
                    </a:cubicBezTo>
                    <a:cubicBezTo>
                      <a:pt x="62" y="184"/>
                      <a:pt x="65" y="184"/>
                      <a:pt x="70" y="185"/>
                    </a:cubicBezTo>
                    <a:cubicBezTo>
                      <a:pt x="75" y="187"/>
                      <a:pt x="78" y="197"/>
                      <a:pt x="82" y="203"/>
                    </a:cubicBezTo>
                    <a:cubicBezTo>
                      <a:pt x="86" y="209"/>
                      <a:pt x="99" y="218"/>
                      <a:pt x="108" y="218"/>
                    </a:cubicBezTo>
                    <a:cubicBezTo>
                      <a:pt x="111" y="218"/>
                      <a:pt x="114" y="218"/>
                      <a:pt x="118" y="219"/>
                    </a:cubicBezTo>
                    <a:cubicBezTo>
                      <a:pt x="116" y="221"/>
                      <a:pt x="116" y="225"/>
                      <a:pt x="112" y="225"/>
                    </a:cubicBezTo>
                    <a:cubicBezTo>
                      <a:pt x="108" y="227"/>
                      <a:pt x="105" y="225"/>
                      <a:pt x="101" y="227"/>
                    </a:cubicBezTo>
                    <a:cubicBezTo>
                      <a:pt x="108" y="234"/>
                      <a:pt x="113" y="248"/>
                      <a:pt x="127" y="248"/>
                    </a:cubicBezTo>
                    <a:cubicBezTo>
                      <a:pt x="138" y="248"/>
                      <a:pt x="139" y="233"/>
                      <a:pt x="144" y="227"/>
                    </a:cubicBezTo>
                    <a:cubicBezTo>
                      <a:pt x="148" y="227"/>
                      <a:pt x="148" y="227"/>
                      <a:pt x="148" y="227"/>
                    </a:cubicBezTo>
                    <a:cubicBezTo>
                      <a:pt x="148" y="229"/>
                      <a:pt x="145" y="232"/>
                      <a:pt x="145" y="233"/>
                    </a:cubicBezTo>
                    <a:cubicBezTo>
                      <a:pt x="145" y="239"/>
                      <a:pt x="150" y="244"/>
                      <a:pt x="150" y="251"/>
                    </a:cubicBezTo>
                    <a:cubicBezTo>
                      <a:pt x="150" y="257"/>
                      <a:pt x="147" y="258"/>
                      <a:pt x="147" y="264"/>
                    </a:cubicBezTo>
                    <a:lnTo>
                      <a:pt x="149" y="265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4" name="Freeform 104"/>
              <p:cNvSpPr/>
              <p:nvPr/>
            </p:nvSpPr>
            <p:spPr bwMode="auto">
              <a:xfrm>
                <a:off x="5975350" y="2781300"/>
                <a:ext cx="177800" cy="192088"/>
              </a:xfrm>
              <a:custGeom>
                <a:avLst/>
                <a:gdLst/>
                <a:ahLst/>
                <a:cxnLst>
                  <a:cxn ang="0">
                    <a:pos x="59" y="74"/>
                  </a:cxn>
                  <a:cxn ang="0">
                    <a:pos x="58" y="70"/>
                  </a:cxn>
                  <a:cxn ang="0">
                    <a:pos x="51" y="68"/>
                  </a:cxn>
                  <a:cxn ang="0">
                    <a:pos x="45" y="53"/>
                  </a:cxn>
                  <a:cxn ang="0">
                    <a:pos x="28" y="38"/>
                  </a:cxn>
                  <a:cxn ang="0">
                    <a:pos x="22" y="25"/>
                  </a:cxn>
                  <a:cxn ang="0">
                    <a:pos x="11" y="21"/>
                  </a:cxn>
                  <a:cxn ang="0">
                    <a:pos x="0" y="3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11" y="4"/>
                  </a:cxn>
                  <a:cxn ang="0">
                    <a:pos x="26" y="4"/>
                  </a:cxn>
                  <a:cxn ang="0">
                    <a:pos x="42" y="20"/>
                  </a:cxn>
                  <a:cxn ang="0">
                    <a:pos x="47" y="23"/>
                  </a:cxn>
                  <a:cxn ang="0">
                    <a:pos x="61" y="35"/>
                  </a:cxn>
                  <a:cxn ang="0">
                    <a:pos x="86" y="53"/>
                  </a:cxn>
                  <a:cxn ang="0">
                    <a:pos x="101" y="64"/>
                  </a:cxn>
                  <a:cxn ang="0">
                    <a:pos x="100" y="66"/>
                  </a:cxn>
                  <a:cxn ang="0">
                    <a:pos x="103" y="66"/>
                  </a:cxn>
                  <a:cxn ang="0">
                    <a:pos x="107" y="70"/>
                  </a:cxn>
                  <a:cxn ang="0">
                    <a:pos x="105" y="74"/>
                  </a:cxn>
                  <a:cxn ang="0">
                    <a:pos x="114" y="81"/>
                  </a:cxn>
                  <a:cxn ang="0">
                    <a:pos x="124" y="98"/>
                  </a:cxn>
                  <a:cxn ang="0">
                    <a:pos x="133" y="106"/>
                  </a:cxn>
                  <a:cxn ang="0">
                    <a:pos x="133" y="125"/>
                  </a:cxn>
                  <a:cxn ang="0">
                    <a:pos x="131" y="138"/>
                  </a:cxn>
                  <a:cxn ang="0">
                    <a:pos x="119" y="144"/>
                  </a:cxn>
                  <a:cxn ang="0">
                    <a:pos x="108" y="132"/>
                  </a:cxn>
                  <a:cxn ang="0">
                    <a:pos x="84" y="112"/>
                  </a:cxn>
                  <a:cxn ang="0">
                    <a:pos x="67" y="85"/>
                  </a:cxn>
                  <a:cxn ang="0">
                    <a:pos x="59" y="74"/>
                  </a:cxn>
                </a:cxnLst>
                <a:rect l="0" t="0" r="r" b="b"/>
                <a:pathLst>
                  <a:path w="133" h="144">
                    <a:moveTo>
                      <a:pt x="59" y="74"/>
                    </a:moveTo>
                    <a:cubicBezTo>
                      <a:pt x="58" y="74"/>
                      <a:pt x="59" y="72"/>
                      <a:pt x="58" y="70"/>
                    </a:cubicBezTo>
                    <a:cubicBezTo>
                      <a:pt x="57" y="69"/>
                      <a:pt x="52" y="69"/>
                      <a:pt x="51" y="68"/>
                    </a:cubicBezTo>
                    <a:cubicBezTo>
                      <a:pt x="49" y="67"/>
                      <a:pt x="45" y="56"/>
                      <a:pt x="45" y="53"/>
                    </a:cubicBezTo>
                    <a:cubicBezTo>
                      <a:pt x="41" y="43"/>
                      <a:pt x="31" y="44"/>
                      <a:pt x="28" y="38"/>
                    </a:cubicBezTo>
                    <a:cubicBezTo>
                      <a:pt x="26" y="33"/>
                      <a:pt x="24" y="30"/>
                      <a:pt x="22" y="25"/>
                    </a:cubicBezTo>
                    <a:cubicBezTo>
                      <a:pt x="20" y="21"/>
                      <a:pt x="15" y="22"/>
                      <a:pt x="11" y="21"/>
                    </a:cubicBezTo>
                    <a:cubicBezTo>
                      <a:pt x="8" y="20"/>
                      <a:pt x="1" y="8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" y="0"/>
                      <a:pt x="8" y="2"/>
                      <a:pt x="11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35" y="7"/>
                      <a:pt x="38" y="13"/>
                      <a:pt x="42" y="20"/>
                    </a:cubicBezTo>
                    <a:cubicBezTo>
                      <a:pt x="43" y="23"/>
                      <a:pt x="45" y="22"/>
                      <a:pt x="47" y="23"/>
                    </a:cubicBezTo>
                    <a:cubicBezTo>
                      <a:pt x="53" y="25"/>
                      <a:pt x="56" y="30"/>
                      <a:pt x="61" y="35"/>
                    </a:cubicBezTo>
                    <a:cubicBezTo>
                      <a:pt x="69" y="43"/>
                      <a:pt x="74" y="49"/>
                      <a:pt x="86" y="53"/>
                    </a:cubicBezTo>
                    <a:cubicBezTo>
                      <a:pt x="93" y="55"/>
                      <a:pt x="101" y="57"/>
                      <a:pt x="101" y="64"/>
                    </a:cubicBezTo>
                    <a:cubicBezTo>
                      <a:pt x="101" y="64"/>
                      <a:pt x="100" y="65"/>
                      <a:pt x="100" y="66"/>
                    </a:cubicBezTo>
                    <a:cubicBezTo>
                      <a:pt x="101" y="66"/>
                      <a:pt x="102" y="66"/>
                      <a:pt x="103" y="66"/>
                    </a:cubicBezTo>
                    <a:cubicBezTo>
                      <a:pt x="105" y="66"/>
                      <a:pt x="106" y="68"/>
                      <a:pt x="107" y="70"/>
                    </a:cubicBezTo>
                    <a:cubicBezTo>
                      <a:pt x="105" y="74"/>
                      <a:pt x="105" y="74"/>
                      <a:pt x="105" y="74"/>
                    </a:cubicBezTo>
                    <a:cubicBezTo>
                      <a:pt x="105" y="80"/>
                      <a:pt x="109" y="81"/>
                      <a:pt x="114" y="81"/>
                    </a:cubicBezTo>
                    <a:cubicBezTo>
                      <a:pt x="114" y="91"/>
                      <a:pt x="119" y="93"/>
                      <a:pt x="124" y="98"/>
                    </a:cubicBezTo>
                    <a:cubicBezTo>
                      <a:pt x="127" y="101"/>
                      <a:pt x="133" y="102"/>
                      <a:pt x="133" y="106"/>
                    </a:cubicBezTo>
                    <a:cubicBezTo>
                      <a:pt x="133" y="112"/>
                      <a:pt x="133" y="116"/>
                      <a:pt x="133" y="125"/>
                    </a:cubicBezTo>
                    <a:cubicBezTo>
                      <a:pt x="128" y="127"/>
                      <a:pt x="131" y="133"/>
                      <a:pt x="131" y="138"/>
                    </a:cubicBezTo>
                    <a:cubicBezTo>
                      <a:pt x="131" y="143"/>
                      <a:pt x="122" y="144"/>
                      <a:pt x="119" y="144"/>
                    </a:cubicBezTo>
                    <a:cubicBezTo>
                      <a:pt x="116" y="144"/>
                      <a:pt x="109" y="132"/>
                      <a:pt x="108" y="132"/>
                    </a:cubicBezTo>
                    <a:cubicBezTo>
                      <a:pt x="100" y="124"/>
                      <a:pt x="92" y="120"/>
                      <a:pt x="84" y="112"/>
                    </a:cubicBezTo>
                    <a:cubicBezTo>
                      <a:pt x="75" y="103"/>
                      <a:pt x="71" y="95"/>
                      <a:pt x="67" y="85"/>
                    </a:cubicBezTo>
                    <a:cubicBezTo>
                      <a:pt x="66" y="83"/>
                      <a:pt x="60" y="74"/>
                      <a:pt x="59" y="7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5" name="Freeform 105"/>
              <p:cNvSpPr/>
              <p:nvPr/>
            </p:nvSpPr>
            <p:spPr bwMode="auto">
              <a:xfrm>
                <a:off x="6203950" y="2757488"/>
                <a:ext cx="169863" cy="188913"/>
              </a:xfrm>
              <a:custGeom>
                <a:avLst/>
                <a:gdLst/>
                <a:ahLst/>
                <a:cxnLst>
                  <a:cxn ang="0">
                    <a:pos x="37" y="130"/>
                  </a:cxn>
                  <a:cxn ang="0">
                    <a:pos x="36" y="124"/>
                  </a:cxn>
                  <a:cxn ang="0">
                    <a:pos x="27" y="126"/>
                  </a:cxn>
                  <a:cxn ang="0">
                    <a:pos x="11" y="102"/>
                  </a:cxn>
                  <a:cxn ang="0">
                    <a:pos x="12" y="99"/>
                  </a:cxn>
                  <a:cxn ang="0">
                    <a:pos x="6" y="97"/>
                  </a:cxn>
                  <a:cxn ang="0">
                    <a:pos x="0" y="78"/>
                  </a:cxn>
                  <a:cxn ang="0">
                    <a:pos x="15" y="74"/>
                  </a:cxn>
                  <a:cxn ang="0">
                    <a:pos x="33" y="54"/>
                  </a:cxn>
                  <a:cxn ang="0">
                    <a:pos x="45" y="50"/>
                  </a:cxn>
                  <a:cxn ang="0">
                    <a:pos x="56" y="41"/>
                  </a:cxn>
                  <a:cxn ang="0">
                    <a:pos x="59" y="35"/>
                  </a:cxn>
                  <a:cxn ang="0">
                    <a:pos x="63" y="32"/>
                  </a:cxn>
                  <a:cxn ang="0">
                    <a:pos x="66" y="29"/>
                  </a:cxn>
                  <a:cxn ang="0">
                    <a:pos x="82" y="23"/>
                  </a:cxn>
                  <a:cxn ang="0">
                    <a:pos x="102" y="0"/>
                  </a:cxn>
                  <a:cxn ang="0">
                    <a:pos x="109" y="11"/>
                  </a:cxn>
                  <a:cxn ang="0">
                    <a:pos x="127" y="23"/>
                  </a:cxn>
                  <a:cxn ang="0">
                    <a:pos x="117" y="29"/>
                  </a:cxn>
                  <a:cxn ang="0">
                    <a:pos x="119" y="31"/>
                  </a:cxn>
                  <a:cxn ang="0">
                    <a:pos x="106" y="37"/>
                  </a:cxn>
                  <a:cxn ang="0">
                    <a:pos x="108" y="41"/>
                  </a:cxn>
                  <a:cxn ang="0">
                    <a:pos x="105" y="44"/>
                  </a:cxn>
                  <a:cxn ang="0">
                    <a:pos x="125" y="73"/>
                  </a:cxn>
                  <a:cxn ang="0">
                    <a:pos x="115" y="77"/>
                  </a:cxn>
                  <a:cxn ang="0">
                    <a:pos x="111" y="78"/>
                  </a:cxn>
                  <a:cxn ang="0">
                    <a:pos x="109" y="83"/>
                  </a:cxn>
                  <a:cxn ang="0">
                    <a:pos x="103" y="102"/>
                  </a:cxn>
                  <a:cxn ang="0">
                    <a:pos x="93" y="113"/>
                  </a:cxn>
                  <a:cxn ang="0">
                    <a:pos x="95" y="119"/>
                  </a:cxn>
                  <a:cxn ang="0">
                    <a:pos x="90" y="134"/>
                  </a:cxn>
                  <a:cxn ang="0">
                    <a:pos x="76" y="141"/>
                  </a:cxn>
                  <a:cxn ang="0">
                    <a:pos x="71" y="135"/>
                  </a:cxn>
                  <a:cxn ang="0">
                    <a:pos x="51" y="128"/>
                  </a:cxn>
                  <a:cxn ang="0">
                    <a:pos x="40" y="132"/>
                  </a:cxn>
                  <a:cxn ang="0">
                    <a:pos x="37" y="130"/>
                  </a:cxn>
                </a:cxnLst>
                <a:rect l="0" t="0" r="r" b="b"/>
                <a:pathLst>
                  <a:path w="127" h="141">
                    <a:moveTo>
                      <a:pt x="37" y="130"/>
                    </a:moveTo>
                    <a:cubicBezTo>
                      <a:pt x="36" y="130"/>
                      <a:pt x="36" y="125"/>
                      <a:pt x="36" y="124"/>
                    </a:cubicBezTo>
                    <a:cubicBezTo>
                      <a:pt x="32" y="123"/>
                      <a:pt x="30" y="126"/>
                      <a:pt x="27" y="126"/>
                    </a:cubicBezTo>
                    <a:cubicBezTo>
                      <a:pt x="10" y="126"/>
                      <a:pt x="17" y="110"/>
                      <a:pt x="11" y="102"/>
                    </a:cubicBezTo>
                    <a:cubicBezTo>
                      <a:pt x="11" y="101"/>
                      <a:pt x="12" y="100"/>
                      <a:pt x="12" y="99"/>
                    </a:cubicBezTo>
                    <a:cubicBezTo>
                      <a:pt x="11" y="97"/>
                      <a:pt x="8" y="97"/>
                      <a:pt x="6" y="97"/>
                    </a:cubicBezTo>
                    <a:cubicBezTo>
                      <a:pt x="4" y="96"/>
                      <a:pt x="0" y="80"/>
                      <a:pt x="0" y="78"/>
                    </a:cubicBezTo>
                    <a:cubicBezTo>
                      <a:pt x="0" y="71"/>
                      <a:pt x="9" y="74"/>
                      <a:pt x="15" y="74"/>
                    </a:cubicBezTo>
                    <a:cubicBezTo>
                      <a:pt x="29" y="74"/>
                      <a:pt x="27" y="60"/>
                      <a:pt x="33" y="54"/>
                    </a:cubicBezTo>
                    <a:cubicBezTo>
                      <a:pt x="36" y="51"/>
                      <a:pt x="41" y="51"/>
                      <a:pt x="45" y="50"/>
                    </a:cubicBezTo>
                    <a:cubicBezTo>
                      <a:pt x="52" y="49"/>
                      <a:pt x="52" y="44"/>
                      <a:pt x="56" y="41"/>
                    </a:cubicBezTo>
                    <a:cubicBezTo>
                      <a:pt x="54" y="39"/>
                      <a:pt x="59" y="35"/>
                      <a:pt x="59" y="35"/>
                    </a:cubicBezTo>
                    <a:cubicBezTo>
                      <a:pt x="61" y="34"/>
                      <a:pt x="61" y="33"/>
                      <a:pt x="63" y="32"/>
                    </a:cubicBezTo>
                    <a:cubicBezTo>
                      <a:pt x="64" y="32"/>
                      <a:pt x="65" y="30"/>
                      <a:pt x="66" y="29"/>
                    </a:cubicBezTo>
                    <a:cubicBezTo>
                      <a:pt x="70" y="25"/>
                      <a:pt x="80" y="27"/>
                      <a:pt x="82" y="23"/>
                    </a:cubicBezTo>
                    <a:cubicBezTo>
                      <a:pt x="85" y="16"/>
                      <a:pt x="95" y="0"/>
                      <a:pt x="102" y="0"/>
                    </a:cubicBezTo>
                    <a:cubicBezTo>
                      <a:pt x="109" y="0"/>
                      <a:pt x="109" y="4"/>
                      <a:pt x="109" y="11"/>
                    </a:cubicBezTo>
                    <a:cubicBezTo>
                      <a:pt x="109" y="20"/>
                      <a:pt x="127" y="15"/>
                      <a:pt x="127" y="23"/>
                    </a:cubicBezTo>
                    <a:cubicBezTo>
                      <a:pt x="127" y="27"/>
                      <a:pt x="117" y="25"/>
                      <a:pt x="117" y="29"/>
                    </a:cubicBezTo>
                    <a:cubicBezTo>
                      <a:pt x="117" y="30"/>
                      <a:pt x="118" y="31"/>
                      <a:pt x="119" y="31"/>
                    </a:cubicBezTo>
                    <a:cubicBezTo>
                      <a:pt x="118" y="32"/>
                      <a:pt x="106" y="37"/>
                      <a:pt x="106" y="37"/>
                    </a:cubicBezTo>
                    <a:cubicBezTo>
                      <a:pt x="107" y="38"/>
                      <a:pt x="108" y="40"/>
                      <a:pt x="108" y="41"/>
                    </a:cubicBezTo>
                    <a:cubicBezTo>
                      <a:pt x="107" y="42"/>
                      <a:pt x="105" y="43"/>
                      <a:pt x="105" y="44"/>
                    </a:cubicBezTo>
                    <a:cubicBezTo>
                      <a:pt x="105" y="51"/>
                      <a:pt x="117" y="73"/>
                      <a:pt x="125" y="73"/>
                    </a:cubicBezTo>
                    <a:cubicBezTo>
                      <a:pt x="124" y="79"/>
                      <a:pt x="120" y="77"/>
                      <a:pt x="115" y="77"/>
                    </a:cubicBezTo>
                    <a:cubicBezTo>
                      <a:pt x="114" y="77"/>
                      <a:pt x="112" y="78"/>
                      <a:pt x="111" y="78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6" y="92"/>
                      <a:pt x="103" y="95"/>
                      <a:pt x="103" y="102"/>
                    </a:cubicBezTo>
                    <a:cubicBezTo>
                      <a:pt x="98" y="103"/>
                      <a:pt x="93" y="110"/>
                      <a:pt x="93" y="113"/>
                    </a:cubicBezTo>
                    <a:cubicBezTo>
                      <a:pt x="93" y="116"/>
                      <a:pt x="95" y="117"/>
                      <a:pt x="95" y="119"/>
                    </a:cubicBezTo>
                    <a:cubicBezTo>
                      <a:pt x="95" y="122"/>
                      <a:pt x="90" y="129"/>
                      <a:pt x="90" y="134"/>
                    </a:cubicBezTo>
                    <a:cubicBezTo>
                      <a:pt x="83" y="135"/>
                      <a:pt x="82" y="141"/>
                      <a:pt x="76" y="141"/>
                    </a:cubicBezTo>
                    <a:cubicBezTo>
                      <a:pt x="72" y="141"/>
                      <a:pt x="71" y="137"/>
                      <a:pt x="71" y="135"/>
                    </a:cubicBezTo>
                    <a:cubicBezTo>
                      <a:pt x="64" y="133"/>
                      <a:pt x="59" y="128"/>
                      <a:pt x="51" y="128"/>
                    </a:cubicBezTo>
                    <a:cubicBezTo>
                      <a:pt x="48" y="128"/>
                      <a:pt x="45" y="132"/>
                      <a:pt x="40" y="132"/>
                    </a:cubicBezTo>
                    <a:cubicBezTo>
                      <a:pt x="39" y="132"/>
                      <a:pt x="38" y="130"/>
                      <a:pt x="37" y="13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6" name="Freeform 106"/>
              <p:cNvSpPr/>
              <p:nvPr/>
            </p:nvSpPr>
            <p:spPr bwMode="auto">
              <a:xfrm>
                <a:off x="6367463" y="2847975"/>
                <a:ext cx="106363" cy="123825"/>
              </a:xfrm>
              <a:custGeom>
                <a:avLst/>
                <a:gdLst/>
                <a:ahLst/>
                <a:cxnLst>
                  <a:cxn ang="0">
                    <a:pos x="31" y="34"/>
                  </a:cxn>
                  <a:cxn ang="0">
                    <a:pos x="27" y="38"/>
                  </a:cxn>
                  <a:cxn ang="0">
                    <a:pos x="17" y="24"/>
                  </a:cxn>
                  <a:cxn ang="0">
                    <a:pos x="32" y="16"/>
                  </a:cxn>
                  <a:cxn ang="0">
                    <a:pos x="49" y="15"/>
                  </a:cxn>
                  <a:cxn ang="0">
                    <a:pos x="64" y="18"/>
                  </a:cxn>
                  <a:cxn ang="0">
                    <a:pos x="77" y="4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63" y="10"/>
                  </a:cxn>
                  <a:cxn ang="0">
                    <a:pos x="59" y="10"/>
                  </a:cxn>
                  <a:cxn ang="0">
                    <a:pos x="28" y="5"/>
                  </a:cxn>
                  <a:cxn ang="0">
                    <a:pos x="12" y="30"/>
                  </a:cxn>
                  <a:cxn ang="0">
                    <a:pos x="8" y="37"/>
                  </a:cxn>
                  <a:cxn ang="0">
                    <a:pos x="0" y="61"/>
                  </a:cxn>
                  <a:cxn ang="0">
                    <a:pos x="8" y="66"/>
                  </a:cxn>
                  <a:cxn ang="0">
                    <a:pos x="8" y="87"/>
                  </a:cxn>
                  <a:cxn ang="0">
                    <a:pos x="16" y="93"/>
                  </a:cxn>
                  <a:cxn ang="0">
                    <a:pos x="22" y="76"/>
                  </a:cxn>
                  <a:cxn ang="0">
                    <a:pos x="18" y="61"/>
                  </a:cxn>
                  <a:cxn ang="0">
                    <a:pos x="25" y="56"/>
                  </a:cxn>
                  <a:cxn ang="0">
                    <a:pos x="28" y="56"/>
                  </a:cxn>
                  <a:cxn ang="0">
                    <a:pos x="27" y="65"/>
                  </a:cxn>
                  <a:cxn ang="0">
                    <a:pos x="34" y="79"/>
                  </a:cxn>
                  <a:cxn ang="0">
                    <a:pos x="34" y="83"/>
                  </a:cxn>
                  <a:cxn ang="0">
                    <a:pos x="39" y="83"/>
                  </a:cxn>
                  <a:cxn ang="0">
                    <a:pos x="49" y="73"/>
                  </a:cxn>
                  <a:cxn ang="0">
                    <a:pos x="43" y="65"/>
                  </a:cxn>
                  <a:cxn ang="0">
                    <a:pos x="45" y="63"/>
                  </a:cxn>
                  <a:cxn ang="0">
                    <a:pos x="34" y="44"/>
                  </a:cxn>
                  <a:cxn ang="0">
                    <a:pos x="57" y="31"/>
                  </a:cxn>
                  <a:cxn ang="0">
                    <a:pos x="57" y="28"/>
                  </a:cxn>
                  <a:cxn ang="0">
                    <a:pos x="31" y="36"/>
                  </a:cxn>
                  <a:cxn ang="0">
                    <a:pos x="31" y="34"/>
                  </a:cxn>
                </a:cxnLst>
                <a:rect l="0" t="0" r="r" b="b"/>
                <a:pathLst>
                  <a:path w="79" h="93">
                    <a:moveTo>
                      <a:pt x="31" y="34"/>
                    </a:moveTo>
                    <a:cubicBezTo>
                      <a:pt x="30" y="36"/>
                      <a:pt x="29" y="38"/>
                      <a:pt x="27" y="38"/>
                    </a:cubicBezTo>
                    <a:cubicBezTo>
                      <a:pt x="20" y="38"/>
                      <a:pt x="17" y="30"/>
                      <a:pt x="17" y="24"/>
                    </a:cubicBezTo>
                    <a:cubicBezTo>
                      <a:pt x="17" y="15"/>
                      <a:pt x="24" y="16"/>
                      <a:pt x="32" y="16"/>
                    </a:cubicBezTo>
                    <a:cubicBezTo>
                      <a:pt x="39" y="16"/>
                      <a:pt x="42" y="15"/>
                      <a:pt x="49" y="15"/>
                    </a:cubicBezTo>
                    <a:cubicBezTo>
                      <a:pt x="54" y="15"/>
                      <a:pt x="58" y="18"/>
                      <a:pt x="64" y="18"/>
                    </a:cubicBezTo>
                    <a:cubicBezTo>
                      <a:pt x="73" y="18"/>
                      <a:pt x="76" y="10"/>
                      <a:pt x="77" y="4"/>
                    </a:cubicBezTo>
                    <a:cubicBezTo>
                      <a:pt x="79" y="4"/>
                      <a:pt x="79" y="1"/>
                      <a:pt x="79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2" y="4"/>
                      <a:pt x="65" y="8"/>
                      <a:pt x="63" y="10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7" y="5"/>
                      <a:pt x="12" y="20"/>
                      <a:pt x="12" y="30"/>
                    </a:cubicBezTo>
                    <a:cubicBezTo>
                      <a:pt x="12" y="33"/>
                      <a:pt x="8" y="35"/>
                      <a:pt x="8" y="37"/>
                    </a:cubicBezTo>
                    <a:cubicBezTo>
                      <a:pt x="4" y="47"/>
                      <a:pt x="0" y="51"/>
                      <a:pt x="0" y="61"/>
                    </a:cubicBezTo>
                    <a:cubicBezTo>
                      <a:pt x="0" y="66"/>
                      <a:pt x="6" y="66"/>
                      <a:pt x="8" y="66"/>
                    </a:cubicBezTo>
                    <a:cubicBezTo>
                      <a:pt x="8" y="73"/>
                      <a:pt x="8" y="83"/>
                      <a:pt x="8" y="87"/>
                    </a:cubicBezTo>
                    <a:cubicBezTo>
                      <a:pt x="8" y="90"/>
                      <a:pt x="12" y="93"/>
                      <a:pt x="16" y="93"/>
                    </a:cubicBezTo>
                    <a:cubicBezTo>
                      <a:pt x="20" y="93"/>
                      <a:pt x="22" y="78"/>
                      <a:pt x="22" y="76"/>
                    </a:cubicBezTo>
                    <a:cubicBezTo>
                      <a:pt x="22" y="70"/>
                      <a:pt x="18" y="67"/>
                      <a:pt x="18" y="61"/>
                    </a:cubicBezTo>
                    <a:cubicBezTo>
                      <a:pt x="18" y="58"/>
                      <a:pt x="22" y="56"/>
                      <a:pt x="25" y="56"/>
                    </a:cubicBezTo>
                    <a:cubicBezTo>
                      <a:pt x="26" y="56"/>
                      <a:pt x="27" y="56"/>
                      <a:pt x="28" y="56"/>
                    </a:cubicBezTo>
                    <a:cubicBezTo>
                      <a:pt x="27" y="65"/>
                      <a:pt x="27" y="65"/>
                      <a:pt x="27" y="65"/>
                    </a:cubicBezTo>
                    <a:cubicBezTo>
                      <a:pt x="27" y="71"/>
                      <a:pt x="34" y="73"/>
                      <a:pt x="34" y="79"/>
                    </a:cubicBezTo>
                    <a:cubicBezTo>
                      <a:pt x="34" y="80"/>
                      <a:pt x="34" y="81"/>
                      <a:pt x="34" y="83"/>
                    </a:cubicBezTo>
                    <a:cubicBezTo>
                      <a:pt x="39" y="83"/>
                      <a:pt x="39" y="83"/>
                      <a:pt x="39" y="83"/>
                    </a:cubicBezTo>
                    <a:cubicBezTo>
                      <a:pt x="39" y="78"/>
                      <a:pt x="49" y="78"/>
                      <a:pt x="49" y="73"/>
                    </a:cubicBezTo>
                    <a:cubicBezTo>
                      <a:pt x="47" y="73"/>
                      <a:pt x="43" y="68"/>
                      <a:pt x="43" y="65"/>
                    </a:cubicBezTo>
                    <a:cubicBezTo>
                      <a:pt x="43" y="65"/>
                      <a:pt x="44" y="64"/>
                      <a:pt x="45" y="63"/>
                    </a:cubicBezTo>
                    <a:cubicBezTo>
                      <a:pt x="42" y="61"/>
                      <a:pt x="34" y="46"/>
                      <a:pt x="34" y="44"/>
                    </a:cubicBezTo>
                    <a:cubicBezTo>
                      <a:pt x="46" y="44"/>
                      <a:pt x="47" y="35"/>
                      <a:pt x="57" y="31"/>
                    </a:cubicBezTo>
                    <a:cubicBezTo>
                      <a:pt x="57" y="28"/>
                      <a:pt x="57" y="28"/>
                      <a:pt x="57" y="28"/>
                    </a:cubicBezTo>
                    <a:cubicBezTo>
                      <a:pt x="54" y="27"/>
                      <a:pt x="31" y="35"/>
                      <a:pt x="31" y="36"/>
                    </a:cubicBezTo>
                    <a:lnTo>
                      <a:pt x="31" y="3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7" name="Freeform 107"/>
              <p:cNvSpPr/>
              <p:nvPr/>
            </p:nvSpPr>
            <p:spPr bwMode="auto">
              <a:xfrm>
                <a:off x="6145213" y="2973388"/>
                <a:ext cx="171450" cy="49213"/>
              </a:xfrm>
              <a:custGeom>
                <a:avLst/>
                <a:gdLst/>
                <a:ahLst/>
                <a:cxnLst>
                  <a:cxn ang="0">
                    <a:pos x="123" y="36"/>
                  </a:cxn>
                  <a:cxn ang="0">
                    <a:pos x="114" y="33"/>
                  </a:cxn>
                  <a:cxn ang="0">
                    <a:pos x="114" y="37"/>
                  </a:cxn>
                  <a:cxn ang="0">
                    <a:pos x="67" y="31"/>
                  </a:cxn>
                  <a:cxn ang="0">
                    <a:pos x="56" y="25"/>
                  </a:cxn>
                  <a:cxn ang="0">
                    <a:pos x="32" y="22"/>
                  </a:cxn>
                  <a:cxn ang="0">
                    <a:pos x="14" y="20"/>
                  </a:cxn>
                  <a:cxn ang="0">
                    <a:pos x="0" y="10"/>
                  </a:cxn>
                  <a:cxn ang="0">
                    <a:pos x="11" y="1"/>
                  </a:cxn>
                  <a:cxn ang="0">
                    <a:pos x="14" y="3"/>
                  </a:cxn>
                  <a:cxn ang="0">
                    <a:pos x="22" y="0"/>
                  </a:cxn>
                  <a:cxn ang="0">
                    <a:pos x="55" y="14"/>
                  </a:cxn>
                  <a:cxn ang="0">
                    <a:pos x="68" y="7"/>
                  </a:cxn>
                  <a:cxn ang="0">
                    <a:pos x="88" y="15"/>
                  </a:cxn>
                  <a:cxn ang="0">
                    <a:pos x="101" y="14"/>
                  </a:cxn>
                  <a:cxn ang="0">
                    <a:pos x="105" y="14"/>
                  </a:cxn>
                  <a:cxn ang="0">
                    <a:pos x="89" y="17"/>
                  </a:cxn>
                  <a:cxn ang="0">
                    <a:pos x="107" y="22"/>
                  </a:cxn>
                  <a:cxn ang="0">
                    <a:pos x="111" y="26"/>
                  </a:cxn>
                  <a:cxn ang="0">
                    <a:pos x="121" y="27"/>
                  </a:cxn>
                  <a:cxn ang="0">
                    <a:pos x="128" y="31"/>
                  </a:cxn>
                  <a:cxn ang="0">
                    <a:pos x="123" y="36"/>
                  </a:cxn>
                </a:cxnLst>
                <a:rect l="0" t="0" r="r" b="b"/>
                <a:pathLst>
                  <a:path w="128" h="37">
                    <a:moveTo>
                      <a:pt x="123" y="36"/>
                    </a:moveTo>
                    <a:cubicBezTo>
                      <a:pt x="119" y="36"/>
                      <a:pt x="119" y="33"/>
                      <a:pt x="114" y="33"/>
                    </a:cubicBezTo>
                    <a:cubicBezTo>
                      <a:pt x="113" y="33"/>
                      <a:pt x="114" y="36"/>
                      <a:pt x="114" y="37"/>
                    </a:cubicBezTo>
                    <a:cubicBezTo>
                      <a:pt x="100" y="32"/>
                      <a:pt x="85" y="31"/>
                      <a:pt x="67" y="31"/>
                    </a:cubicBezTo>
                    <a:cubicBezTo>
                      <a:pt x="62" y="31"/>
                      <a:pt x="61" y="25"/>
                      <a:pt x="56" y="25"/>
                    </a:cubicBezTo>
                    <a:cubicBezTo>
                      <a:pt x="48" y="25"/>
                      <a:pt x="41" y="25"/>
                      <a:pt x="32" y="22"/>
                    </a:cubicBezTo>
                    <a:cubicBezTo>
                      <a:pt x="25" y="20"/>
                      <a:pt x="19" y="24"/>
                      <a:pt x="14" y="20"/>
                    </a:cubicBezTo>
                    <a:cubicBezTo>
                      <a:pt x="10" y="15"/>
                      <a:pt x="7" y="10"/>
                      <a:pt x="0" y="10"/>
                    </a:cubicBezTo>
                    <a:cubicBezTo>
                      <a:pt x="0" y="9"/>
                      <a:pt x="8" y="1"/>
                      <a:pt x="11" y="1"/>
                    </a:cubicBezTo>
                    <a:cubicBezTo>
                      <a:pt x="12" y="1"/>
                      <a:pt x="13" y="3"/>
                      <a:pt x="14" y="3"/>
                    </a:cubicBezTo>
                    <a:cubicBezTo>
                      <a:pt x="17" y="3"/>
                      <a:pt x="19" y="0"/>
                      <a:pt x="22" y="0"/>
                    </a:cubicBezTo>
                    <a:cubicBezTo>
                      <a:pt x="35" y="0"/>
                      <a:pt x="41" y="14"/>
                      <a:pt x="55" y="14"/>
                    </a:cubicBezTo>
                    <a:cubicBezTo>
                      <a:pt x="62" y="14"/>
                      <a:pt x="63" y="7"/>
                      <a:pt x="68" y="7"/>
                    </a:cubicBezTo>
                    <a:cubicBezTo>
                      <a:pt x="77" y="7"/>
                      <a:pt x="80" y="15"/>
                      <a:pt x="88" y="15"/>
                    </a:cubicBezTo>
                    <a:cubicBezTo>
                      <a:pt x="101" y="14"/>
                      <a:pt x="101" y="14"/>
                      <a:pt x="101" y="14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4" y="16"/>
                      <a:pt x="89" y="17"/>
                      <a:pt x="89" y="17"/>
                    </a:cubicBezTo>
                    <a:cubicBezTo>
                      <a:pt x="93" y="22"/>
                      <a:pt x="99" y="22"/>
                      <a:pt x="107" y="22"/>
                    </a:cubicBezTo>
                    <a:cubicBezTo>
                      <a:pt x="110" y="22"/>
                      <a:pt x="110" y="26"/>
                      <a:pt x="111" y="26"/>
                    </a:cubicBezTo>
                    <a:cubicBezTo>
                      <a:pt x="114" y="30"/>
                      <a:pt x="117" y="26"/>
                      <a:pt x="121" y="27"/>
                    </a:cubicBezTo>
                    <a:cubicBezTo>
                      <a:pt x="125" y="29"/>
                      <a:pt x="125" y="30"/>
                      <a:pt x="128" y="31"/>
                    </a:cubicBezTo>
                    <a:cubicBezTo>
                      <a:pt x="127" y="33"/>
                      <a:pt x="124" y="36"/>
                      <a:pt x="123" y="3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8" name="Freeform 108"/>
              <p:cNvSpPr/>
              <p:nvPr/>
            </p:nvSpPr>
            <p:spPr bwMode="auto">
              <a:xfrm>
                <a:off x="6386513" y="3013075"/>
                <a:ext cx="52388" cy="12700"/>
              </a:xfrm>
              <a:custGeom>
                <a:avLst/>
                <a:gdLst/>
                <a:ahLst/>
                <a:cxnLst>
                  <a:cxn ang="0">
                    <a:pos x="26" y="9"/>
                  </a:cxn>
                  <a:cxn ang="0">
                    <a:pos x="10" y="9"/>
                  </a:cxn>
                  <a:cxn ang="0">
                    <a:pos x="0" y="4"/>
                  </a:cxn>
                  <a:cxn ang="0">
                    <a:pos x="8" y="1"/>
                  </a:cxn>
                  <a:cxn ang="0">
                    <a:pos x="26" y="4"/>
                  </a:cxn>
                  <a:cxn ang="0">
                    <a:pos x="39" y="0"/>
                  </a:cxn>
                  <a:cxn ang="0">
                    <a:pos x="26" y="9"/>
                  </a:cxn>
                </a:cxnLst>
                <a:rect l="0" t="0" r="r" b="b"/>
                <a:pathLst>
                  <a:path w="39" h="9">
                    <a:moveTo>
                      <a:pt x="26" y="9"/>
                    </a:moveTo>
                    <a:cubicBezTo>
                      <a:pt x="20" y="9"/>
                      <a:pt x="13" y="9"/>
                      <a:pt x="10" y="9"/>
                    </a:cubicBezTo>
                    <a:cubicBezTo>
                      <a:pt x="7" y="9"/>
                      <a:pt x="0" y="9"/>
                      <a:pt x="0" y="4"/>
                    </a:cubicBezTo>
                    <a:cubicBezTo>
                      <a:pt x="0" y="1"/>
                      <a:pt x="5" y="1"/>
                      <a:pt x="8" y="1"/>
                    </a:cubicBezTo>
                    <a:cubicBezTo>
                      <a:pt x="16" y="1"/>
                      <a:pt x="19" y="4"/>
                      <a:pt x="26" y="4"/>
                    </a:cubicBezTo>
                    <a:cubicBezTo>
                      <a:pt x="32" y="4"/>
                      <a:pt x="35" y="2"/>
                      <a:pt x="39" y="0"/>
                    </a:cubicBezTo>
                    <a:cubicBezTo>
                      <a:pt x="35" y="6"/>
                      <a:pt x="32" y="7"/>
                      <a:pt x="26" y="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19" name="Freeform 109"/>
              <p:cNvSpPr/>
              <p:nvPr/>
            </p:nvSpPr>
            <p:spPr bwMode="auto">
              <a:xfrm>
                <a:off x="6335713" y="3016250"/>
                <a:ext cx="36513" cy="12700"/>
              </a:xfrm>
              <a:custGeom>
                <a:avLst/>
                <a:gdLst/>
                <a:ahLst/>
                <a:cxnLst>
                  <a:cxn ang="0">
                    <a:pos x="27" y="6"/>
                  </a:cxn>
                  <a:cxn ang="0">
                    <a:pos x="23" y="6"/>
                  </a:cxn>
                  <a:cxn ang="0">
                    <a:pos x="19" y="5"/>
                  </a:cxn>
                  <a:cxn ang="0">
                    <a:pos x="9" y="9"/>
                  </a:cxn>
                  <a:cxn ang="0">
                    <a:pos x="0" y="6"/>
                  </a:cxn>
                  <a:cxn ang="0">
                    <a:pos x="7" y="1"/>
                  </a:cxn>
                  <a:cxn ang="0">
                    <a:pos x="16" y="3"/>
                  </a:cxn>
                  <a:cxn ang="0">
                    <a:pos x="16" y="0"/>
                  </a:cxn>
                  <a:cxn ang="0">
                    <a:pos x="27" y="0"/>
                  </a:cxn>
                  <a:cxn ang="0">
                    <a:pos x="27" y="6"/>
                  </a:cxn>
                </a:cxnLst>
                <a:rect l="0" t="0" r="r" b="b"/>
                <a:pathLst>
                  <a:path w="27" h="9">
                    <a:moveTo>
                      <a:pt x="27" y="6"/>
                    </a:moveTo>
                    <a:cubicBezTo>
                      <a:pt x="23" y="6"/>
                      <a:pt x="23" y="6"/>
                      <a:pt x="23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5" y="6"/>
                      <a:pt x="13" y="9"/>
                      <a:pt x="9" y="9"/>
                    </a:cubicBezTo>
                    <a:cubicBezTo>
                      <a:pt x="5" y="9"/>
                      <a:pt x="0" y="8"/>
                      <a:pt x="0" y="6"/>
                    </a:cubicBezTo>
                    <a:cubicBezTo>
                      <a:pt x="0" y="1"/>
                      <a:pt x="3" y="1"/>
                      <a:pt x="7" y="1"/>
                    </a:cubicBezTo>
                    <a:cubicBezTo>
                      <a:pt x="11" y="1"/>
                      <a:pt x="13" y="2"/>
                      <a:pt x="16" y="3"/>
                    </a:cubicBezTo>
                    <a:cubicBezTo>
                      <a:pt x="16" y="2"/>
                      <a:pt x="16" y="1"/>
                      <a:pt x="16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3"/>
                      <a:pt x="26" y="5"/>
                      <a:pt x="27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0" name="Freeform 110"/>
              <p:cNvSpPr/>
              <p:nvPr/>
            </p:nvSpPr>
            <p:spPr bwMode="auto">
              <a:xfrm>
                <a:off x="6373813" y="3030538"/>
                <a:ext cx="26988" cy="19050"/>
              </a:xfrm>
              <a:custGeom>
                <a:avLst/>
                <a:gdLst/>
                <a:ahLst/>
                <a:cxnLst>
                  <a:cxn ang="0">
                    <a:pos x="15" y="14"/>
                  </a:cxn>
                  <a:cxn ang="0">
                    <a:pos x="12" y="9"/>
                  </a:cxn>
                  <a:cxn ang="0">
                    <a:pos x="0" y="4"/>
                  </a:cxn>
                  <a:cxn ang="0">
                    <a:pos x="9" y="1"/>
                  </a:cxn>
                  <a:cxn ang="0">
                    <a:pos x="13" y="1"/>
                  </a:cxn>
                  <a:cxn ang="0">
                    <a:pos x="20" y="11"/>
                  </a:cxn>
                  <a:cxn ang="0">
                    <a:pos x="16" y="14"/>
                  </a:cxn>
                  <a:cxn ang="0">
                    <a:pos x="15" y="14"/>
                  </a:cxn>
                </a:cxnLst>
                <a:rect l="0" t="0" r="r" b="b"/>
                <a:pathLst>
                  <a:path w="20" h="14">
                    <a:moveTo>
                      <a:pt x="15" y="14"/>
                    </a:moveTo>
                    <a:cubicBezTo>
                      <a:pt x="12" y="14"/>
                      <a:pt x="12" y="10"/>
                      <a:pt x="12" y="9"/>
                    </a:cubicBezTo>
                    <a:cubicBezTo>
                      <a:pt x="8" y="9"/>
                      <a:pt x="0" y="8"/>
                      <a:pt x="0" y="4"/>
                    </a:cubicBezTo>
                    <a:cubicBezTo>
                      <a:pt x="0" y="0"/>
                      <a:pt x="6" y="1"/>
                      <a:pt x="9" y="1"/>
                    </a:cubicBezTo>
                    <a:cubicBezTo>
                      <a:pt x="10" y="1"/>
                      <a:pt x="12" y="1"/>
                      <a:pt x="13" y="1"/>
                    </a:cubicBezTo>
                    <a:cubicBezTo>
                      <a:pt x="13" y="7"/>
                      <a:pt x="20" y="6"/>
                      <a:pt x="20" y="11"/>
                    </a:cubicBezTo>
                    <a:cubicBezTo>
                      <a:pt x="20" y="13"/>
                      <a:pt x="18" y="14"/>
                      <a:pt x="16" y="14"/>
                    </a:cubicBezTo>
                    <a:cubicBezTo>
                      <a:pt x="16" y="14"/>
                      <a:pt x="15" y="14"/>
                      <a:pt x="15" y="1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1" name="Freeform 111"/>
              <p:cNvSpPr/>
              <p:nvPr/>
            </p:nvSpPr>
            <p:spPr bwMode="auto">
              <a:xfrm>
                <a:off x="6323013" y="3014663"/>
                <a:ext cx="11113" cy="111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0"/>
                  </a:cxn>
                  <a:cxn ang="0">
                    <a:pos x="8" y="3"/>
                  </a:cxn>
                  <a:cxn ang="0">
                    <a:pos x="3" y="8"/>
                  </a:cxn>
                  <a:cxn ang="0">
                    <a:pos x="0" y="5"/>
                  </a:cxn>
                  <a:cxn ang="0">
                    <a:pos x="0" y="0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cubicBezTo>
                      <a:pt x="1" y="0"/>
                      <a:pt x="2" y="0"/>
                      <a:pt x="4" y="0"/>
                    </a:cubicBezTo>
                    <a:cubicBezTo>
                      <a:pt x="6" y="0"/>
                      <a:pt x="6" y="2"/>
                      <a:pt x="8" y="3"/>
                    </a:cubicBezTo>
                    <a:cubicBezTo>
                      <a:pt x="7" y="6"/>
                      <a:pt x="5" y="8"/>
                      <a:pt x="3" y="8"/>
                    </a:cubicBezTo>
                    <a:cubicBezTo>
                      <a:pt x="2" y="8"/>
                      <a:pt x="0" y="6"/>
                      <a:pt x="0" y="5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2" name="Freeform 112"/>
              <p:cNvSpPr/>
              <p:nvPr/>
            </p:nvSpPr>
            <p:spPr bwMode="auto">
              <a:xfrm>
                <a:off x="6448425" y="3016250"/>
                <a:ext cx="58738" cy="34925"/>
              </a:xfrm>
              <a:custGeom>
                <a:avLst/>
                <a:gdLst/>
                <a:ahLst/>
                <a:cxnLst>
                  <a:cxn ang="0">
                    <a:pos x="19" y="13"/>
                  </a:cxn>
                  <a:cxn ang="0">
                    <a:pos x="17" y="19"/>
                  </a:cxn>
                  <a:cxn ang="0">
                    <a:pos x="3" y="26"/>
                  </a:cxn>
                  <a:cxn ang="0">
                    <a:pos x="0" y="22"/>
                  </a:cxn>
                  <a:cxn ang="0">
                    <a:pos x="15" y="10"/>
                  </a:cxn>
                  <a:cxn ang="0">
                    <a:pos x="17" y="6"/>
                  </a:cxn>
                  <a:cxn ang="0">
                    <a:pos x="45" y="3"/>
                  </a:cxn>
                  <a:cxn ang="0">
                    <a:pos x="19" y="13"/>
                  </a:cxn>
                </a:cxnLst>
                <a:rect l="0" t="0" r="r" b="b"/>
                <a:pathLst>
                  <a:path w="45" h="26">
                    <a:moveTo>
                      <a:pt x="19" y="13"/>
                    </a:moveTo>
                    <a:cubicBezTo>
                      <a:pt x="16" y="13"/>
                      <a:pt x="19" y="17"/>
                      <a:pt x="17" y="19"/>
                    </a:cubicBezTo>
                    <a:cubicBezTo>
                      <a:pt x="15" y="21"/>
                      <a:pt x="8" y="26"/>
                      <a:pt x="3" y="26"/>
                    </a:cubicBezTo>
                    <a:cubicBezTo>
                      <a:pt x="1" y="26"/>
                      <a:pt x="0" y="24"/>
                      <a:pt x="0" y="22"/>
                    </a:cubicBezTo>
                    <a:cubicBezTo>
                      <a:pt x="0" y="12"/>
                      <a:pt x="8" y="12"/>
                      <a:pt x="15" y="10"/>
                    </a:cubicBezTo>
                    <a:cubicBezTo>
                      <a:pt x="16" y="10"/>
                      <a:pt x="16" y="7"/>
                      <a:pt x="17" y="6"/>
                    </a:cubicBezTo>
                    <a:cubicBezTo>
                      <a:pt x="21" y="2"/>
                      <a:pt x="41" y="0"/>
                      <a:pt x="45" y="3"/>
                    </a:cubicBezTo>
                    <a:cubicBezTo>
                      <a:pt x="40" y="9"/>
                      <a:pt x="26" y="13"/>
                      <a:pt x="19" y="1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3" name="Freeform 113"/>
              <p:cNvSpPr/>
              <p:nvPr/>
            </p:nvSpPr>
            <p:spPr bwMode="auto">
              <a:xfrm>
                <a:off x="6489700" y="2922588"/>
                <a:ext cx="17463" cy="19050"/>
              </a:xfrm>
              <a:custGeom>
                <a:avLst/>
                <a:gdLst/>
                <a:ahLst/>
                <a:cxnLst>
                  <a:cxn ang="0">
                    <a:pos x="13" y="8"/>
                  </a:cxn>
                  <a:cxn ang="0">
                    <a:pos x="8" y="14"/>
                  </a:cxn>
                  <a:cxn ang="0">
                    <a:pos x="0" y="5"/>
                  </a:cxn>
                  <a:cxn ang="0">
                    <a:pos x="13" y="8"/>
                  </a:cxn>
                </a:cxnLst>
                <a:rect l="0" t="0" r="r" b="b"/>
                <a:pathLst>
                  <a:path w="13" h="14">
                    <a:moveTo>
                      <a:pt x="13" y="8"/>
                    </a:moveTo>
                    <a:cubicBezTo>
                      <a:pt x="13" y="9"/>
                      <a:pt x="10" y="14"/>
                      <a:pt x="8" y="14"/>
                    </a:cubicBezTo>
                    <a:cubicBezTo>
                      <a:pt x="6" y="14"/>
                      <a:pt x="0" y="9"/>
                      <a:pt x="0" y="5"/>
                    </a:cubicBezTo>
                    <a:cubicBezTo>
                      <a:pt x="0" y="0"/>
                      <a:pt x="13" y="4"/>
                      <a:pt x="13" y="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4" name="Freeform 114"/>
              <p:cNvSpPr/>
              <p:nvPr/>
            </p:nvSpPr>
            <p:spPr bwMode="auto">
              <a:xfrm>
                <a:off x="6519863" y="2924175"/>
                <a:ext cx="47625" cy="14288"/>
              </a:xfrm>
              <a:custGeom>
                <a:avLst/>
                <a:gdLst/>
                <a:ahLst/>
                <a:cxnLst>
                  <a:cxn ang="0">
                    <a:pos x="31" y="2"/>
                  </a:cxn>
                  <a:cxn ang="0">
                    <a:pos x="36" y="10"/>
                  </a:cxn>
                  <a:cxn ang="0">
                    <a:pos x="34" y="10"/>
                  </a:cxn>
                  <a:cxn ang="0">
                    <a:pos x="18" y="6"/>
                  </a:cxn>
                  <a:cxn ang="0">
                    <a:pos x="8" y="6"/>
                  </a:cxn>
                  <a:cxn ang="0">
                    <a:pos x="0" y="4"/>
                  </a:cxn>
                  <a:cxn ang="0">
                    <a:pos x="3" y="0"/>
                  </a:cxn>
                  <a:cxn ang="0">
                    <a:pos x="23" y="0"/>
                  </a:cxn>
                  <a:cxn ang="0">
                    <a:pos x="30" y="2"/>
                  </a:cxn>
                  <a:cxn ang="0">
                    <a:pos x="31" y="2"/>
                  </a:cxn>
                </a:cxnLst>
                <a:rect l="0" t="0" r="r" b="b"/>
                <a:pathLst>
                  <a:path w="36" h="10">
                    <a:moveTo>
                      <a:pt x="31" y="2"/>
                    </a:moveTo>
                    <a:cubicBezTo>
                      <a:pt x="32" y="5"/>
                      <a:pt x="36" y="6"/>
                      <a:pt x="36" y="10"/>
                    </a:cubicBezTo>
                    <a:cubicBezTo>
                      <a:pt x="36" y="10"/>
                      <a:pt x="35" y="10"/>
                      <a:pt x="34" y="10"/>
                    </a:cubicBezTo>
                    <a:cubicBezTo>
                      <a:pt x="28" y="10"/>
                      <a:pt x="25" y="6"/>
                      <a:pt x="18" y="6"/>
                    </a:cubicBezTo>
                    <a:cubicBezTo>
                      <a:pt x="14" y="6"/>
                      <a:pt x="12" y="6"/>
                      <a:pt x="8" y="6"/>
                    </a:cubicBezTo>
                    <a:cubicBezTo>
                      <a:pt x="6" y="6"/>
                      <a:pt x="0" y="4"/>
                      <a:pt x="0" y="4"/>
                    </a:cubicBezTo>
                    <a:cubicBezTo>
                      <a:pt x="0" y="2"/>
                      <a:pt x="3" y="1"/>
                      <a:pt x="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3"/>
                      <a:pt x="27" y="2"/>
                      <a:pt x="30" y="2"/>
                    </a:cubicBezTo>
                    <a:lnTo>
                      <a:pt x="31" y="2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5" name="Freeform 115"/>
              <p:cNvSpPr/>
              <p:nvPr/>
            </p:nvSpPr>
            <p:spPr bwMode="auto">
              <a:xfrm>
                <a:off x="6513513" y="2836863"/>
                <a:ext cx="19050" cy="46038"/>
              </a:xfrm>
              <a:custGeom>
                <a:avLst/>
                <a:gdLst/>
                <a:ahLst/>
                <a:cxnLst>
                  <a:cxn ang="0">
                    <a:pos x="4" y="28"/>
                  </a:cxn>
                  <a:cxn ang="0">
                    <a:pos x="4" y="25"/>
                  </a:cxn>
                  <a:cxn ang="0">
                    <a:pos x="14" y="24"/>
                  </a:cxn>
                  <a:cxn ang="0">
                    <a:pos x="11" y="17"/>
                  </a:cxn>
                  <a:cxn ang="0">
                    <a:pos x="15" y="12"/>
                  </a:cxn>
                  <a:cxn ang="0">
                    <a:pos x="4" y="0"/>
                  </a:cxn>
                  <a:cxn ang="0">
                    <a:pos x="0" y="9"/>
                  </a:cxn>
                  <a:cxn ang="0">
                    <a:pos x="3" y="21"/>
                  </a:cxn>
                  <a:cxn ang="0">
                    <a:pos x="3" y="27"/>
                  </a:cxn>
                  <a:cxn ang="0">
                    <a:pos x="9" y="35"/>
                  </a:cxn>
                  <a:cxn ang="0">
                    <a:pos x="4" y="28"/>
                  </a:cxn>
                </a:cxnLst>
                <a:rect l="0" t="0" r="r" b="b"/>
                <a:pathLst>
                  <a:path w="15" h="35">
                    <a:moveTo>
                      <a:pt x="4" y="28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8" y="25"/>
                      <a:pt x="12" y="24"/>
                      <a:pt x="14" y="24"/>
                    </a:cubicBezTo>
                    <a:cubicBezTo>
                      <a:pt x="14" y="20"/>
                      <a:pt x="11" y="20"/>
                      <a:pt x="11" y="17"/>
                    </a:cubicBezTo>
                    <a:cubicBezTo>
                      <a:pt x="11" y="15"/>
                      <a:pt x="15" y="14"/>
                      <a:pt x="15" y="12"/>
                    </a:cubicBezTo>
                    <a:cubicBezTo>
                      <a:pt x="8" y="10"/>
                      <a:pt x="4" y="6"/>
                      <a:pt x="4" y="0"/>
                    </a:cubicBezTo>
                    <a:cubicBezTo>
                      <a:pt x="0" y="2"/>
                      <a:pt x="0" y="5"/>
                      <a:pt x="0" y="9"/>
                    </a:cubicBezTo>
                    <a:cubicBezTo>
                      <a:pt x="0" y="15"/>
                      <a:pt x="3" y="16"/>
                      <a:pt x="3" y="21"/>
                    </a:cubicBezTo>
                    <a:cubicBezTo>
                      <a:pt x="3" y="26"/>
                      <a:pt x="3" y="24"/>
                      <a:pt x="3" y="27"/>
                    </a:cubicBezTo>
                    <a:cubicBezTo>
                      <a:pt x="3" y="30"/>
                      <a:pt x="4" y="35"/>
                      <a:pt x="9" y="35"/>
                    </a:cubicBezTo>
                    <a:cubicBezTo>
                      <a:pt x="7" y="32"/>
                      <a:pt x="6" y="31"/>
                      <a:pt x="4" y="2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6" name="Freeform 119"/>
              <p:cNvSpPr/>
              <p:nvPr/>
            </p:nvSpPr>
            <p:spPr bwMode="auto">
              <a:xfrm>
                <a:off x="6424613" y="2709863"/>
                <a:ext cx="76200" cy="71438"/>
              </a:xfrm>
              <a:custGeom>
                <a:avLst/>
                <a:gdLst/>
                <a:ahLst/>
                <a:cxnLst>
                  <a:cxn ang="0">
                    <a:pos x="48" y="38"/>
                  </a:cxn>
                  <a:cxn ang="0">
                    <a:pos x="46" y="35"/>
                  </a:cxn>
                  <a:cxn ang="0">
                    <a:pos x="42" y="40"/>
                  </a:cxn>
                  <a:cxn ang="0">
                    <a:pos x="47" y="48"/>
                  </a:cxn>
                  <a:cxn ang="0">
                    <a:pos x="42" y="53"/>
                  </a:cxn>
                  <a:cxn ang="0">
                    <a:pos x="40" y="50"/>
                  </a:cxn>
                  <a:cxn ang="0">
                    <a:pos x="36" y="51"/>
                  </a:cxn>
                  <a:cxn ang="0">
                    <a:pos x="26" y="37"/>
                  </a:cxn>
                  <a:cxn ang="0">
                    <a:pos x="28" y="32"/>
                  </a:cxn>
                  <a:cxn ang="0">
                    <a:pos x="27" y="29"/>
                  </a:cxn>
                  <a:cxn ang="0">
                    <a:pos x="21" y="28"/>
                  </a:cxn>
                  <a:cxn ang="0">
                    <a:pos x="21" y="32"/>
                  </a:cxn>
                  <a:cxn ang="0">
                    <a:pos x="17" y="30"/>
                  </a:cxn>
                  <a:cxn ang="0">
                    <a:pos x="16" y="32"/>
                  </a:cxn>
                  <a:cxn ang="0">
                    <a:pos x="12" y="28"/>
                  </a:cxn>
                  <a:cxn ang="0">
                    <a:pos x="4" y="45"/>
                  </a:cxn>
                  <a:cxn ang="0">
                    <a:pos x="4" y="36"/>
                  </a:cxn>
                  <a:cxn ang="0">
                    <a:pos x="2" y="32"/>
                  </a:cxn>
                  <a:cxn ang="0">
                    <a:pos x="5" y="22"/>
                  </a:cxn>
                  <a:cxn ang="0">
                    <a:pos x="19" y="14"/>
                  </a:cxn>
                  <a:cxn ang="0">
                    <a:pos x="26" y="20"/>
                  </a:cxn>
                  <a:cxn ang="0">
                    <a:pos x="28" y="20"/>
                  </a:cxn>
                  <a:cxn ang="0">
                    <a:pos x="32" y="15"/>
                  </a:cxn>
                  <a:cxn ang="0">
                    <a:pos x="41" y="9"/>
                  </a:cxn>
                  <a:cxn ang="0">
                    <a:pos x="42" y="0"/>
                  </a:cxn>
                  <a:cxn ang="0">
                    <a:pos x="48" y="4"/>
                  </a:cxn>
                  <a:cxn ang="0">
                    <a:pos x="58" y="33"/>
                  </a:cxn>
                  <a:cxn ang="0">
                    <a:pos x="53" y="46"/>
                  </a:cxn>
                  <a:cxn ang="0">
                    <a:pos x="48" y="36"/>
                  </a:cxn>
                  <a:cxn ang="0">
                    <a:pos x="48" y="38"/>
                  </a:cxn>
                </a:cxnLst>
                <a:rect l="0" t="0" r="r" b="b"/>
                <a:pathLst>
                  <a:path w="58" h="53">
                    <a:moveTo>
                      <a:pt x="48" y="38"/>
                    </a:moveTo>
                    <a:cubicBezTo>
                      <a:pt x="48" y="37"/>
                      <a:pt x="47" y="36"/>
                      <a:pt x="46" y="35"/>
                    </a:cubicBezTo>
                    <a:cubicBezTo>
                      <a:pt x="44" y="37"/>
                      <a:pt x="42" y="38"/>
                      <a:pt x="42" y="40"/>
                    </a:cubicBezTo>
                    <a:cubicBezTo>
                      <a:pt x="42" y="43"/>
                      <a:pt x="47" y="44"/>
                      <a:pt x="47" y="48"/>
                    </a:cubicBezTo>
                    <a:cubicBezTo>
                      <a:pt x="47" y="51"/>
                      <a:pt x="45" y="53"/>
                      <a:pt x="42" y="53"/>
                    </a:cubicBezTo>
                    <a:cubicBezTo>
                      <a:pt x="41" y="53"/>
                      <a:pt x="40" y="51"/>
                      <a:pt x="40" y="50"/>
                    </a:cubicBezTo>
                    <a:cubicBezTo>
                      <a:pt x="39" y="51"/>
                      <a:pt x="37" y="51"/>
                      <a:pt x="36" y="51"/>
                    </a:cubicBezTo>
                    <a:cubicBezTo>
                      <a:pt x="31" y="51"/>
                      <a:pt x="26" y="44"/>
                      <a:pt x="26" y="37"/>
                    </a:cubicBezTo>
                    <a:cubicBezTo>
                      <a:pt x="26" y="34"/>
                      <a:pt x="27" y="33"/>
                      <a:pt x="28" y="32"/>
                    </a:cubicBezTo>
                    <a:cubicBezTo>
                      <a:pt x="28" y="31"/>
                      <a:pt x="27" y="30"/>
                      <a:pt x="27" y="29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1" y="30"/>
                      <a:pt x="20" y="31"/>
                      <a:pt x="21" y="32"/>
                    </a:cubicBezTo>
                    <a:cubicBezTo>
                      <a:pt x="18" y="32"/>
                      <a:pt x="18" y="31"/>
                      <a:pt x="17" y="30"/>
                    </a:cubicBezTo>
                    <a:cubicBezTo>
                      <a:pt x="17" y="30"/>
                      <a:pt x="16" y="31"/>
                      <a:pt x="16" y="32"/>
                    </a:cubicBezTo>
                    <a:cubicBezTo>
                      <a:pt x="14" y="31"/>
                      <a:pt x="12" y="28"/>
                      <a:pt x="12" y="28"/>
                    </a:cubicBezTo>
                    <a:cubicBezTo>
                      <a:pt x="8" y="32"/>
                      <a:pt x="8" y="45"/>
                      <a:pt x="4" y="45"/>
                    </a:cubicBezTo>
                    <a:cubicBezTo>
                      <a:pt x="0" y="45"/>
                      <a:pt x="4" y="37"/>
                      <a:pt x="4" y="36"/>
                    </a:cubicBezTo>
                    <a:cubicBezTo>
                      <a:pt x="4" y="35"/>
                      <a:pt x="2" y="33"/>
                      <a:pt x="2" y="32"/>
                    </a:cubicBezTo>
                    <a:cubicBezTo>
                      <a:pt x="2" y="28"/>
                      <a:pt x="4" y="26"/>
                      <a:pt x="5" y="22"/>
                    </a:cubicBezTo>
                    <a:cubicBezTo>
                      <a:pt x="13" y="22"/>
                      <a:pt x="11" y="14"/>
                      <a:pt x="19" y="14"/>
                    </a:cubicBezTo>
                    <a:cubicBezTo>
                      <a:pt x="24" y="14"/>
                      <a:pt x="23" y="20"/>
                      <a:pt x="26" y="20"/>
                    </a:cubicBezTo>
                    <a:cubicBezTo>
                      <a:pt x="27" y="20"/>
                      <a:pt x="27" y="20"/>
                      <a:pt x="28" y="20"/>
                    </a:cubicBezTo>
                    <a:cubicBezTo>
                      <a:pt x="28" y="18"/>
                      <a:pt x="30" y="16"/>
                      <a:pt x="32" y="15"/>
                    </a:cubicBezTo>
                    <a:cubicBezTo>
                      <a:pt x="32" y="10"/>
                      <a:pt x="39" y="12"/>
                      <a:pt x="41" y="9"/>
                    </a:cubicBezTo>
                    <a:cubicBezTo>
                      <a:pt x="42" y="7"/>
                      <a:pt x="42" y="1"/>
                      <a:pt x="42" y="0"/>
                    </a:cubicBezTo>
                    <a:cubicBezTo>
                      <a:pt x="45" y="0"/>
                      <a:pt x="47" y="2"/>
                      <a:pt x="48" y="4"/>
                    </a:cubicBezTo>
                    <a:cubicBezTo>
                      <a:pt x="51" y="7"/>
                      <a:pt x="58" y="30"/>
                      <a:pt x="58" y="33"/>
                    </a:cubicBezTo>
                    <a:cubicBezTo>
                      <a:pt x="58" y="37"/>
                      <a:pt x="53" y="39"/>
                      <a:pt x="53" y="46"/>
                    </a:cubicBezTo>
                    <a:cubicBezTo>
                      <a:pt x="51" y="46"/>
                      <a:pt x="48" y="37"/>
                      <a:pt x="48" y="36"/>
                    </a:cubicBezTo>
                    <a:lnTo>
                      <a:pt x="48" y="38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7" name="Freeform 120"/>
              <p:cNvSpPr/>
              <p:nvPr/>
            </p:nvSpPr>
            <p:spPr bwMode="auto">
              <a:xfrm>
                <a:off x="6354763" y="2690813"/>
                <a:ext cx="36513" cy="39688"/>
              </a:xfrm>
              <a:custGeom>
                <a:avLst/>
                <a:gdLst/>
                <a:ahLst/>
                <a:cxnLst>
                  <a:cxn ang="0">
                    <a:pos x="3" y="29"/>
                  </a:cxn>
                  <a:cxn ang="0">
                    <a:pos x="0" y="29"/>
                  </a:cxn>
                  <a:cxn ang="0">
                    <a:pos x="22" y="5"/>
                  </a:cxn>
                  <a:cxn ang="0">
                    <a:pos x="25" y="0"/>
                  </a:cxn>
                  <a:cxn ang="0">
                    <a:pos x="28" y="6"/>
                  </a:cxn>
                  <a:cxn ang="0">
                    <a:pos x="24" y="9"/>
                  </a:cxn>
                  <a:cxn ang="0">
                    <a:pos x="17" y="13"/>
                  </a:cxn>
                  <a:cxn ang="0">
                    <a:pos x="3" y="29"/>
                  </a:cxn>
                </a:cxnLst>
                <a:rect l="0" t="0" r="r" b="b"/>
                <a:pathLst>
                  <a:path w="28" h="29">
                    <a:moveTo>
                      <a:pt x="3" y="29"/>
                    </a:moveTo>
                    <a:cubicBezTo>
                      <a:pt x="0" y="29"/>
                      <a:pt x="0" y="29"/>
                      <a:pt x="0" y="29"/>
                    </a:cubicBezTo>
                    <a:cubicBezTo>
                      <a:pt x="4" y="18"/>
                      <a:pt x="18" y="13"/>
                      <a:pt x="22" y="5"/>
                    </a:cubicBezTo>
                    <a:cubicBezTo>
                      <a:pt x="23" y="3"/>
                      <a:pt x="23" y="1"/>
                      <a:pt x="25" y="0"/>
                    </a:cubicBezTo>
                    <a:cubicBezTo>
                      <a:pt x="24" y="4"/>
                      <a:pt x="26" y="5"/>
                      <a:pt x="28" y="6"/>
                    </a:cubicBezTo>
                    <a:cubicBezTo>
                      <a:pt x="26" y="8"/>
                      <a:pt x="26" y="9"/>
                      <a:pt x="24" y="9"/>
                    </a:cubicBezTo>
                    <a:cubicBezTo>
                      <a:pt x="23" y="12"/>
                      <a:pt x="20" y="13"/>
                      <a:pt x="17" y="13"/>
                    </a:cubicBezTo>
                    <a:cubicBezTo>
                      <a:pt x="15" y="22"/>
                      <a:pt x="8" y="26"/>
                      <a:pt x="3" y="2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8" name="Freeform 121"/>
              <p:cNvSpPr/>
              <p:nvPr/>
            </p:nvSpPr>
            <p:spPr bwMode="auto">
              <a:xfrm>
                <a:off x="6383338" y="2563813"/>
                <a:ext cx="71438" cy="101600"/>
              </a:xfrm>
              <a:custGeom>
                <a:avLst/>
                <a:gdLst/>
                <a:ahLst/>
                <a:cxnLst>
                  <a:cxn ang="0">
                    <a:pos x="4" y="31"/>
                  </a:cxn>
                  <a:cxn ang="0">
                    <a:pos x="6" y="20"/>
                  </a:cxn>
                  <a:cxn ang="0">
                    <a:pos x="5" y="7"/>
                  </a:cxn>
                  <a:cxn ang="0">
                    <a:pos x="9" y="0"/>
                  </a:cxn>
                  <a:cxn ang="0">
                    <a:pos x="16" y="7"/>
                  </a:cxn>
                  <a:cxn ang="0">
                    <a:pos x="21" y="3"/>
                  </a:cxn>
                  <a:cxn ang="0">
                    <a:pos x="22" y="5"/>
                  </a:cxn>
                  <a:cxn ang="0">
                    <a:pos x="23" y="8"/>
                  </a:cxn>
                  <a:cxn ang="0">
                    <a:pos x="28" y="25"/>
                  </a:cxn>
                  <a:cxn ang="0">
                    <a:pos x="20" y="42"/>
                  </a:cxn>
                  <a:cxn ang="0">
                    <a:pos x="30" y="59"/>
                  </a:cxn>
                  <a:cxn ang="0">
                    <a:pos x="30" y="58"/>
                  </a:cxn>
                  <a:cxn ang="0">
                    <a:pos x="34" y="55"/>
                  </a:cxn>
                  <a:cxn ang="0">
                    <a:pos x="43" y="64"/>
                  </a:cxn>
                  <a:cxn ang="0">
                    <a:pos x="46" y="61"/>
                  </a:cxn>
                  <a:cxn ang="0">
                    <a:pos x="49" y="62"/>
                  </a:cxn>
                  <a:cxn ang="0">
                    <a:pos x="46" y="66"/>
                  </a:cxn>
                  <a:cxn ang="0">
                    <a:pos x="49" y="66"/>
                  </a:cxn>
                  <a:cxn ang="0">
                    <a:pos x="54" y="71"/>
                  </a:cxn>
                  <a:cxn ang="0">
                    <a:pos x="54" y="74"/>
                  </a:cxn>
                  <a:cxn ang="0">
                    <a:pos x="53" y="76"/>
                  </a:cxn>
                  <a:cxn ang="0">
                    <a:pos x="51" y="73"/>
                  </a:cxn>
                  <a:cxn ang="0">
                    <a:pos x="36" y="61"/>
                  </a:cxn>
                  <a:cxn ang="0">
                    <a:pos x="37" y="69"/>
                  </a:cxn>
                  <a:cxn ang="0">
                    <a:pos x="25" y="60"/>
                  </a:cxn>
                  <a:cxn ang="0">
                    <a:pos x="19" y="62"/>
                  </a:cxn>
                  <a:cxn ang="0">
                    <a:pos x="13" y="57"/>
                  </a:cxn>
                  <a:cxn ang="0">
                    <a:pos x="15" y="53"/>
                  </a:cxn>
                  <a:cxn ang="0">
                    <a:pos x="15" y="49"/>
                  </a:cxn>
                  <a:cxn ang="0">
                    <a:pos x="13" y="49"/>
                  </a:cxn>
                  <a:cxn ang="0">
                    <a:pos x="10" y="51"/>
                  </a:cxn>
                  <a:cxn ang="0">
                    <a:pos x="1" y="44"/>
                  </a:cxn>
                  <a:cxn ang="0">
                    <a:pos x="4" y="31"/>
                  </a:cxn>
                </a:cxnLst>
                <a:rect l="0" t="0" r="r" b="b"/>
                <a:pathLst>
                  <a:path w="54" h="76">
                    <a:moveTo>
                      <a:pt x="4" y="31"/>
                    </a:moveTo>
                    <a:cubicBezTo>
                      <a:pt x="6" y="28"/>
                      <a:pt x="6" y="23"/>
                      <a:pt x="6" y="20"/>
                    </a:cubicBezTo>
                    <a:cubicBezTo>
                      <a:pt x="7" y="15"/>
                      <a:pt x="5" y="12"/>
                      <a:pt x="5" y="7"/>
                    </a:cubicBezTo>
                    <a:cubicBezTo>
                      <a:pt x="5" y="3"/>
                      <a:pt x="6" y="0"/>
                      <a:pt x="9" y="0"/>
                    </a:cubicBezTo>
                    <a:cubicBezTo>
                      <a:pt x="13" y="0"/>
                      <a:pt x="12" y="7"/>
                      <a:pt x="16" y="7"/>
                    </a:cubicBezTo>
                    <a:cubicBezTo>
                      <a:pt x="18" y="7"/>
                      <a:pt x="20" y="4"/>
                      <a:pt x="21" y="3"/>
                    </a:cubicBezTo>
                    <a:cubicBezTo>
                      <a:pt x="21" y="3"/>
                      <a:pt x="22" y="4"/>
                      <a:pt x="22" y="5"/>
                    </a:cubicBezTo>
                    <a:cubicBezTo>
                      <a:pt x="22" y="6"/>
                      <a:pt x="23" y="7"/>
                      <a:pt x="23" y="8"/>
                    </a:cubicBezTo>
                    <a:cubicBezTo>
                      <a:pt x="23" y="13"/>
                      <a:pt x="28" y="18"/>
                      <a:pt x="28" y="25"/>
                    </a:cubicBezTo>
                    <a:cubicBezTo>
                      <a:pt x="28" y="33"/>
                      <a:pt x="20" y="34"/>
                      <a:pt x="20" y="42"/>
                    </a:cubicBezTo>
                    <a:cubicBezTo>
                      <a:pt x="20" y="48"/>
                      <a:pt x="26" y="57"/>
                      <a:pt x="30" y="59"/>
                    </a:cubicBezTo>
                    <a:cubicBezTo>
                      <a:pt x="30" y="59"/>
                      <a:pt x="30" y="58"/>
                      <a:pt x="30" y="58"/>
                    </a:cubicBezTo>
                    <a:cubicBezTo>
                      <a:pt x="30" y="56"/>
                      <a:pt x="32" y="54"/>
                      <a:pt x="34" y="55"/>
                    </a:cubicBezTo>
                    <a:cubicBezTo>
                      <a:pt x="39" y="55"/>
                      <a:pt x="40" y="63"/>
                      <a:pt x="43" y="64"/>
                    </a:cubicBezTo>
                    <a:cubicBezTo>
                      <a:pt x="44" y="64"/>
                      <a:pt x="45" y="61"/>
                      <a:pt x="46" y="61"/>
                    </a:cubicBezTo>
                    <a:cubicBezTo>
                      <a:pt x="47" y="61"/>
                      <a:pt x="48" y="62"/>
                      <a:pt x="49" y="62"/>
                    </a:cubicBezTo>
                    <a:cubicBezTo>
                      <a:pt x="48" y="64"/>
                      <a:pt x="46" y="64"/>
                      <a:pt x="46" y="66"/>
                    </a:cubicBezTo>
                    <a:cubicBezTo>
                      <a:pt x="46" y="67"/>
                      <a:pt x="48" y="67"/>
                      <a:pt x="49" y="66"/>
                    </a:cubicBezTo>
                    <a:cubicBezTo>
                      <a:pt x="49" y="69"/>
                      <a:pt x="51" y="71"/>
                      <a:pt x="54" y="71"/>
                    </a:cubicBezTo>
                    <a:cubicBezTo>
                      <a:pt x="54" y="72"/>
                      <a:pt x="54" y="73"/>
                      <a:pt x="54" y="74"/>
                    </a:cubicBezTo>
                    <a:cubicBezTo>
                      <a:pt x="54" y="75"/>
                      <a:pt x="53" y="76"/>
                      <a:pt x="53" y="76"/>
                    </a:cubicBezTo>
                    <a:cubicBezTo>
                      <a:pt x="51" y="76"/>
                      <a:pt x="51" y="74"/>
                      <a:pt x="51" y="73"/>
                    </a:cubicBezTo>
                    <a:cubicBezTo>
                      <a:pt x="48" y="69"/>
                      <a:pt x="39" y="65"/>
                      <a:pt x="36" y="61"/>
                    </a:cubicBezTo>
                    <a:cubicBezTo>
                      <a:pt x="34" y="64"/>
                      <a:pt x="35" y="66"/>
                      <a:pt x="37" y="69"/>
                    </a:cubicBezTo>
                    <a:cubicBezTo>
                      <a:pt x="31" y="69"/>
                      <a:pt x="31" y="60"/>
                      <a:pt x="25" y="60"/>
                    </a:cubicBezTo>
                    <a:cubicBezTo>
                      <a:pt x="23" y="60"/>
                      <a:pt x="21" y="62"/>
                      <a:pt x="19" y="62"/>
                    </a:cubicBezTo>
                    <a:cubicBezTo>
                      <a:pt x="16" y="62"/>
                      <a:pt x="13" y="59"/>
                      <a:pt x="13" y="57"/>
                    </a:cubicBezTo>
                    <a:cubicBezTo>
                      <a:pt x="13" y="55"/>
                      <a:pt x="14" y="53"/>
                      <a:pt x="15" y="53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2" y="50"/>
                      <a:pt x="11" y="51"/>
                      <a:pt x="10" y="51"/>
                    </a:cubicBezTo>
                    <a:cubicBezTo>
                      <a:pt x="8" y="51"/>
                      <a:pt x="1" y="47"/>
                      <a:pt x="1" y="44"/>
                    </a:cubicBezTo>
                    <a:cubicBezTo>
                      <a:pt x="1" y="38"/>
                      <a:pt x="0" y="30"/>
                      <a:pt x="4" y="3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29" name="Freeform 122"/>
              <p:cNvSpPr/>
              <p:nvPr/>
            </p:nvSpPr>
            <p:spPr bwMode="auto">
              <a:xfrm>
                <a:off x="6457950" y="2665413"/>
                <a:ext cx="23813" cy="41275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0" y="20"/>
                  </a:cxn>
                  <a:cxn ang="0">
                    <a:pos x="14" y="28"/>
                  </a:cxn>
                  <a:cxn ang="0">
                    <a:pos x="14" y="30"/>
                  </a:cxn>
                  <a:cxn ang="0">
                    <a:pos x="10" y="30"/>
                  </a:cxn>
                  <a:cxn ang="0">
                    <a:pos x="8" y="25"/>
                  </a:cxn>
                  <a:cxn ang="0">
                    <a:pos x="8" y="23"/>
                  </a:cxn>
                  <a:cxn ang="0">
                    <a:pos x="2" y="17"/>
                  </a:cxn>
                  <a:cxn ang="0">
                    <a:pos x="2" y="15"/>
                  </a:cxn>
                  <a:cxn ang="0">
                    <a:pos x="8" y="15"/>
                  </a:cxn>
                  <a:cxn ang="0">
                    <a:pos x="10" y="13"/>
                  </a:cxn>
                  <a:cxn ang="0">
                    <a:pos x="0" y="2"/>
                  </a:cxn>
                  <a:cxn ang="0">
                    <a:pos x="4" y="0"/>
                  </a:cxn>
                  <a:cxn ang="0">
                    <a:pos x="13" y="2"/>
                  </a:cxn>
                  <a:cxn ang="0">
                    <a:pos x="13" y="6"/>
                  </a:cxn>
                  <a:cxn ang="0">
                    <a:pos x="15" y="6"/>
                  </a:cxn>
                  <a:cxn ang="0">
                    <a:pos x="15" y="12"/>
                  </a:cxn>
                  <a:cxn ang="0">
                    <a:pos x="18" y="15"/>
                  </a:cxn>
                  <a:cxn ang="0">
                    <a:pos x="16" y="20"/>
                  </a:cxn>
                </a:cxnLst>
                <a:rect l="0" t="0" r="r" b="b"/>
                <a:pathLst>
                  <a:path w="18" h="30">
                    <a:moveTo>
                      <a:pt x="16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3"/>
                      <a:pt x="12" y="27"/>
                      <a:pt x="14" y="28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3" y="30"/>
                      <a:pt x="11" y="30"/>
                      <a:pt x="10" y="30"/>
                    </a:cubicBezTo>
                    <a:cubicBezTo>
                      <a:pt x="7" y="30"/>
                      <a:pt x="7" y="27"/>
                      <a:pt x="8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5" y="23"/>
                      <a:pt x="3" y="19"/>
                      <a:pt x="2" y="17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4" y="15"/>
                      <a:pt x="7" y="15"/>
                      <a:pt x="8" y="15"/>
                    </a:cubicBezTo>
                    <a:cubicBezTo>
                      <a:pt x="8" y="15"/>
                      <a:pt x="10" y="14"/>
                      <a:pt x="10" y="13"/>
                    </a:cubicBezTo>
                    <a:cubicBezTo>
                      <a:pt x="10" y="8"/>
                      <a:pt x="1" y="5"/>
                      <a:pt x="0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7" y="0"/>
                      <a:pt x="9" y="2"/>
                      <a:pt x="13" y="2"/>
                    </a:cubicBezTo>
                    <a:cubicBezTo>
                      <a:pt x="13" y="3"/>
                      <a:pt x="13" y="5"/>
                      <a:pt x="13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5" y="8"/>
                      <a:pt x="15" y="12"/>
                      <a:pt x="15" y="12"/>
                    </a:cubicBezTo>
                    <a:cubicBezTo>
                      <a:pt x="15" y="12"/>
                      <a:pt x="18" y="15"/>
                      <a:pt x="18" y="15"/>
                    </a:cubicBezTo>
                    <a:cubicBezTo>
                      <a:pt x="18" y="18"/>
                      <a:pt x="17" y="19"/>
                      <a:pt x="16" y="2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0" name="Freeform 123"/>
              <p:cNvSpPr/>
              <p:nvPr/>
            </p:nvSpPr>
            <p:spPr bwMode="auto">
              <a:xfrm>
                <a:off x="6423025" y="2676525"/>
                <a:ext cx="19050" cy="25400"/>
              </a:xfrm>
              <a:custGeom>
                <a:avLst/>
                <a:gdLst/>
                <a:ahLst/>
                <a:cxnLst>
                  <a:cxn ang="0">
                    <a:pos x="3" y="1"/>
                  </a:cxn>
                  <a:cxn ang="0">
                    <a:pos x="14" y="7"/>
                  </a:cxn>
                  <a:cxn ang="0">
                    <a:pos x="1" y="19"/>
                  </a:cxn>
                  <a:cxn ang="0">
                    <a:pos x="0" y="2"/>
                  </a:cxn>
                  <a:cxn ang="0">
                    <a:pos x="2" y="0"/>
                  </a:cxn>
                  <a:cxn ang="0">
                    <a:pos x="5" y="2"/>
                  </a:cxn>
                  <a:cxn ang="0">
                    <a:pos x="3" y="1"/>
                  </a:cxn>
                </a:cxnLst>
                <a:rect l="0" t="0" r="r" b="b"/>
                <a:pathLst>
                  <a:path w="14" h="19">
                    <a:moveTo>
                      <a:pt x="3" y="1"/>
                    </a:moveTo>
                    <a:cubicBezTo>
                      <a:pt x="4" y="3"/>
                      <a:pt x="14" y="4"/>
                      <a:pt x="14" y="7"/>
                    </a:cubicBezTo>
                    <a:cubicBezTo>
                      <a:pt x="14" y="14"/>
                      <a:pt x="5" y="17"/>
                      <a:pt x="1" y="19"/>
                    </a:cubicBezTo>
                    <a:cubicBezTo>
                      <a:pt x="1" y="13"/>
                      <a:pt x="0" y="6"/>
                      <a:pt x="0" y="2"/>
                    </a:cubicBezTo>
                    <a:cubicBezTo>
                      <a:pt x="0" y="1"/>
                      <a:pt x="2" y="0"/>
                      <a:pt x="2" y="0"/>
                    </a:cubicBezTo>
                    <a:cubicBezTo>
                      <a:pt x="3" y="0"/>
                      <a:pt x="4" y="2"/>
                      <a:pt x="5" y="2"/>
                    </a:cubicBezTo>
                    <a:lnTo>
                      <a:pt x="3" y="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1" name="Freeform 124"/>
              <p:cNvSpPr/>
              <p:nvPr/>
            </p:nvSpPr>
            <p:spPr bwMode="auto">
              <a:xfrm>
                <a:off x="6432550" y="2692400"/>
                <a:ext cx="19050" cy="31750"/>
              </a:xfrm>
              <a:custGeom>
                <a:avLst/>
                <a:gdLst/>
                <a:ahLst/>
                <a:cxnLst>
                  <a:cxn ang="0">
                    <a:pos x="14" y="5"/>
                  </a:cxn>
                  <a:cxn ang="0">
                    <a:pos x="9" y="17"/>
                  </a:cxn>
                  <a:cxn ang="0">
                    <a:pos x="11" y="22"/>
                  </a:cxn>
                  <a:cxn ang="0">
                    <a:pos x="9" y="24"/>
                  </a:cxn>
                  <a:cxn ang="0">
                    <a:pos x="0" y="14"/>
                  </a:cxn>
                  <a:cxn ang="0">
                    <a:pos x="4" y="12"/>
                  </a:cxn>
                  <a:cxn ang="0">
                    <a:pos x="8" y="1"/>
                  </a:cxn>
                  <a:cxn ang="0">
                    <a:pos x="14" y="5"/>
                  </a:cxn>
                </a:cxnLst>
                <a:rect l="0" t="0" r="r" b="b"/>
                <a:pathLst>
                  <a:path w="14" h="24">
                    <a:moveTo>
                      <a:pt x="14" y="5"/>
                    </a:moveTo>
                    <a:cubicBezTo>
                      <a:pt x="14" y="10"/>
                      <a:pt x="10" y="13"/>
                      <a:pt x="9" y="17"/>
                    </a:cubicBezTo>
                    <a:cubicBezTo>
                      <a:pt x="9" y="21"/>
                      <a:pt x="11" y="20"/>
                      <a:pt x="11" y="22"/>
                    </a:cubicBezTo>
                    <a:cubicBezTo>
                      <a:pt x="11" y="23"/>
                      <a:pt x="10" y="24"/>
                      <a:pt x="9" y="24"/>
                    </a:cubicBezTo>
                    <a:cubicBezTo>
                      <a:pt x="7" y="24"/>
                      <a:pt x="0" y="17"/>
                      <a:pt x="0" y="14"/>
                    </a:cubicBezTo>
                    <a:cubicBezTo>
                      <a:pt x="0" y="13"/>
                      <a:pt x="3" y="12"/>
                      <a:pt x="4" y="12"/>
                    </a:cubicBezTo>
                    <a:cubicBezTo>
                      <a:pt x="4" y="11"/>
                      <a:pt x="6" y="1"/>
                      <a:pt x="8" y="1"/>
                    </a:cubicBezTo>
                    <a:cubicBezTo>
                      <a:pt x="12" y="0"/>
                      <a:pt x="14" y="3"/>
                      <a:pt x="14" y="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2" name="Freeform 125"/>
              <p:cNvSpPr/>
              <p:nvPr/>
            </p:nvSpPr>
            <p:spPr bwMode="auto">
              <a:xfrm>
                <a:off x="6450013" y="2693988"/>
                <a:ext cx="7938" cy="20638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2" y="15"/>
                  </a:cxn>
                  <a:cxn ang="0">
                    <a:pos x="0" y="15"/>
                  </a:cxn>
                  <a:cxn ang="0">
                    <a:pos x="4" y="0"/>
                  </a:cxn>
                  <a:cxn ang="0">
                    <a:pos x="7" y="0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cubicBezTo>
                      <a:pt x="7" y="7"/>
                      <a:pt x="2" y="9"/>
                      <a:pt x="2" y="15"/>
                    </a:cubicBezTo>
                    <a:cubicBezTo>
                      <a:pt x="2" y="15"/>
                      <a:pt x="0" y="15"/>
                      <a:pt x="0" y="15"/>
                    </a:cubicBezTo>
                    <a:cubicBezTo>
                      <a:pt x="1" y="10"/>
                      <a:pt x="4" y="7"/>
                      <a:pt x="4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3" name="Freeform 126"/>
              <p:cNvSpPr/>
              <p:nvPr/>
            </p:nvSpPr>
            <p:spPr bwMode="auto">
              <a:xfrm>
                <a:off x="6454775" y="2706688"/>
                <a:ext cx="11113" cy="11113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2" y="8"/>
                  </a:cxn>
                  <a:cxn ang="0">
                    <a:pos x="0" y="6"/>
                  </a:cxn>
                  <a:cxn ang="0">
                    <a:pos x="3" y="0"/>
                  </a:cxn>
                  <a:cxn ang="0">
                    <a:pos x="8" y="0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8" y="4"/>
                      <a:pt x="6" y="8"/>
                      <a:pt x="2" y="8"/>
                    </a:cubicBezTo>
                    <a:cubicBezTo>
                      <a:pt x="1" y="8"/>
                      <a:pt x="0" y="6"/>
                      <a:pt x="0" y="6"/>
                    </a:cubicBezTo>
                    <a:cubicBezTo>
                      <a:pt x="0" y="3"/>
                      <a:pt x="2" y="2"/>
                      <a:pt x="3" y="0"/>
                    </a:cubicBezTo>
                    <a:cubicBezTo>
                      <a:pt x="5" y="1"/>
                      <a:pt x="7" y="1"/>
                      <a:pt x="8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4" name="Freeform 127"/>
              <p:cNvSpPr/>
              <p:nvPr/>
            </p:nvSpPr>
            <p:spPr bwMode="auto">
              <a:xfrm>
                <a:off x="6442075" y="2665413"/>
                <a:ext cx="12700" cy="17463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0"/>
                  </a:cxn>
                  <a:cxn ang="0">
                    <a:pos x="4" y="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2">
                    <a:moveTo>
                      <a:pt x="0" y="6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4"/>
                      <a:pt x="10" y="5"/>
                      <a:pt x="10" y="10"/>
                    </a:cubicBezTo>
                    <a:cubicBezTo>
                      <a:pt x="10" y="12"/>
                      <a:pt x="6" y="8"/>
                      <a:pt x="6" y="6"/>
                    </a:cubicBezTo>
                    <a:cubicBezTo>
                      <a:pt x="4" y="5"/>
                      <a:pt x="2" y="6"/>
                      <a:pt x="0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5" name="Freeform 128"/>
              <p:cNvSpPr/>
              <p:nvPr/>
            </p:nvSpPr>
            <p:spPr bwMode="auto">
              <a:xfrm>
                <a:off x="6397625" y="2649538"/>
                <a:ext cx="19050" cy="20638"/>
              </a:xfrm>
              <a:custGeom>
                <a:avLst/>
                <a:gdLst/>
                <a:ahLst/>
                <a:cxnLst>
                  <a:cxn ang="0">
                    <a:pos x="11" y="15"/>
                  </a:cxn>
                  <a:cxn ang="0">
                    <a:pos x="0" y="0"/>
                  </a:cxn>
                  <a:cxn ang="0">
                    <a:pos x="4" y="0"/>
                  </a:cxn>
                  <a:cxn ang="0">
                    <a:pos x="14" y="7"/>
                  </a:cxn>
                  <a:cxn ang="0">
                    <a:pos x="11" y="15"/>
                  </a:cxn>
                </a:cxnLst>
                <a:rect l="0" t="0" r="r" b="b"/>
                <a:pathLst>
                  <a:path w="15" h="15">
                    <a:moveTo>
                      <a:pt x="11" y="15"/>
                    </a:moveTo>
                    <a:cubicBezTo>
                      <a:pt x="9" y="15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8" y="3"/>
                      <a:pt x="13" y="2"/>
                      <a:pt x="14" y="7"/>
                    </a:cubicBezTo>
                    <a:cubicBezTo>
                      <a:pt x="15" y="10"/>
                      <a:pt x="13" y="15"/>
                      <a:pt x="11" y="1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6" name="Freeform 129"/>
              <p:cNvSpPr/>
              <p:nvPr/>
            </p:nvSpPr>
            <p:spPr bwMode="auto">
              <a:xfrm>
                <a:off x="6416675" y="2652713"/>
                <a:ext cx="6350" cy="15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1"/>
                  </a:cxn>
                  <a:cxn ang="0">
                    <a:pos x="0" y="0"/>
                  </a:cxn>
                </a:cxnLst>
                <a:rect l="0" t="0" r="r" b="b"/>
                <a:pathLst>
                  <a:path w="4" h="1">
                    <a:moveTo>
                      <a:pt x="0" y="0"/>
                    </a:moveTo>
                    <a:cubicBezTo>
                      <a:pt x="1" y="1"/>
                      <a:pt x="3" y="1"/>
                      <a:pt x="4" y="1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7" name="Freeform 130"/>
              <p:cNvSpPr/>
              <p:nvPr/>
            </p:nvSpPr>
            <p:spPr bwMode="auto">
              <a:xfrm>
                <a:off x="6388100" y="2441575"/>
                <a:ext cx="36513" cy="50800"/>
              </a:xfrm>
              <a:custGeom>
                <a:avLst/>
                <a:gdLst/>
                <a:ahLst/>
                <a:cxnLst>
                  <a:cxn ang="0">
                    <a:pos x="8" y="39"/>
                  </a:cxn>
                  <a:cxn ang="0">
                    <a:pos x="1" y="26"/>
                  </a:cxn>
                  <a:cxn ang="0">
                    <a:pos x="16" y="0"/>
                  </a:cxn>
                  <a:cxn ang="0">
                    <a:pos x="8" y="39"/>
                  </a:cxn>
                </a:cxnLst>
                <a:rect l="0" t="0" r="r" b="b"/>
                <a:pathLst>
                  <a:path w="27" h="39">
                    <a:moveTo>
                      <a:pt x="8" y="39"/>
                    </a:moveTo>
                    <a:cubicBezTo>
                      <a:pt x="0" y="39"/>
                      <a:pt x="1" y="33"/>
                      <a:pt x="1" y="26"/>
                    </a:cubicBezTo>
                    <a:cubicBezTo>
                      <a:pt x="1" y="17"/>
                      <a:pt x="10" y="0"/>
                      <a:pt x="16" y="0"/>
                    </a:cubicBezTo>
                    <a:cubicBezTo>
                      <a:pt x="27" y="0"/>
                      <a:pt x="18" y="39"/>
                      <a:pt x="8" y="3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8" name="Freeform 131"/>
              <p:cNvSpPr/>
              <p:nvPr/>
            </p:nvSpPr>
            <p:spPr bwMode="auto">
              <a:xfrm>
                <a:off x="6194425" y="2532063"/>
                <a:ext cx="41275" cy="34925"/>
              </a:xfrm>
              <a:custGeom>
                <a:avLst/>
                <a:gdLst/>
                <a:ahLst/>
                <a:cxnLst>
                  <a:cxn ang="0">
                    <a:pos x="2" y="11"/>
                  </a:cxn>
                  <a:cxn ang="0">
                    <a:pos x="26" y="0"/>
                  </a:cxn>
                  <a:cxn ang="0">
                    <a:pos x="31" y="7"/>
                  </a:cxn>
                  <a:cxn ang="0">
                    <a:pos x="11" y="27"/>
                  </a:cxn>
                  <a:cxn ang="0">
                    <a:pos x="2" y="18"/>
                  </a:cxn>
                  <a:cxn ang="0">
                    <a:pos x="2" y="11"/>
                  </a:cxn>
                </a:cxnLst>
                <a:rect l="0" t="0" r="r" b="b"/>
                <a:pathLst>
                  <a:path w="31" h="27">
                    <a:moveTo>
                      <a:pt x="2" y="11"/>
                    </a:moveTo>
                    <a:cubicBezTo>
                      <a:pt x="5" y="11"/>
                      <a:pt x="20" y="0"/>
                      <a:pt x="26" y="0"/>
                    </a:cubicBezTo>
                    <a:cubicBezTo>
                      <a:pt x="28" y="0"/>
                      <a:pt x="31" y="4"/>
                      <a:pt x="31" y="7"/>
                    </a:cubicBezTo>
                    <a:cubicBezTo>
                      <a:pt x="31" y="13"/>
                      <a:pt x="18" y="27"/>
                      <a:pt x="11" y="27"/>
                    </a:cubicBezTo>
                    <a:cubicBezTo>
                      <a:pt x="5" y="27"/>
                      <a:pt x="2" y="24"/>
                      <a:pt x="2" y="18"/>
                    </a:cubicBezTo>
                    <a:cubicBezTo>
                      <a:pt x="2" y="15"/>
                      <a:pt x="0" y="11"/>
                      <a:pt x="2" y="1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39" name="Freeform 132"/>
              <p:cNvSpPr/>
              <p:nvPr/>
            </p:nvSpPr>
            <p:spPr bwMode="auto">
              <a:xfrm>
                <a:off x="6015038" y="2476500"/>
                <a:ext cx="195263" cy="374650"/>
              </a:xfrm>
              <a:custGeom>
                <a:avLst/>
                <a:gdLst/>
                <a:ahLst/>
                <a:cxnLst>
                  <a:cxn ang="0">
                    <a:pos x="12" y="172"/>
                  </a:cxn>
                  <a:cxn ang="0">
                    <a:pos x="21" y="152"/>
                  </a:cxn>
                  <a:cxn ang="0">
                    <a:pos x="25" y="147"/>
                  </a:cxn>
                  <a:cxn ang="0">
                    <a:pos x="15" y="119"/>
                  </a:cxn>
                  <a:cxn ang="0">
                    <a:pos x="8" y="109"/>
                  </a:cxn>
                  <a:cxn ang="0">
                    <a:pos x="8" y="105"/>
                  </a:cxn>
                  <a:cxn ang="0">
                    <a:pos x="8" y="106"/>
                  </a:cxn>
                  <a:cxn ang="0">
                    <a:pos x="12" y="96"/>
                  </a:cxn>
                  <a:cxn ang="0">
                    <a:pos x="9" y="77"/>
                  </a:cxn>
                  <a:cxn ang="0">
                    <a:pos x="0" y="65"/>
                  </a:cxn>
                  <a:cxn ang="0">
                    <a:pos x="8" y="47"/>
                  </a:cxn>
                  <a:cxn ang="0">
                    <a:pos x="19" y="43"/>
                  </a:cxn>
                  <a:cxn ang="0">
                    <a:pos x="45" y="19"/>
                  </a:cxn>
                  <a:cxn ang="0">
                    <a:pos x="47" y="19"/>
                  </a:cxn>
                  <a:cxn ang="0">
                    <a:pos x="50" y="24"/>
                  </a:cxn>
                  <a:cxn ang="0">
                    <a:pos x="52" y="20"/>
                  </a:cxn>
                  <a:cxn ang="0">
                    <a:pos x="52" y="9"/>
                  </a:cxn>
                  <a:cxn ang="0">
                    <a:pos x="64" y="6"/>
                  </a:cxn>
                  <a:cxn ang="0">
                    <a:pos x="78" y="6"/>
                  </a:cxn>
                  <a:cxn ang="0">
                    <a:pos x="96" y="0"/>
                  </a:cxn>
                  <a:cxn ang="0">
                    <a:pos x="115" y="5"/>
                  </a:cxn>
                  <a:cxn ang="0">
                    <a:pos x="130" y="22"/>
                  </a:cxn>
                  <a:cxn ang="0">
                    <a:pos x="100" y="58"/>
                  </a:cxn>
                  <a:cxn ang="0">
                    <a:pos x="104" y="64"/>
                  </a:cxn>
                  <a:cxn ang="0">
                    <a:pos x="129" y="93"/>
                  </a:cxn>
                  <a:cxn ang="0">
                    <a:pos x="147" y="134"/>
                  </a:cxn>
                  <a:cxn ang="0">
                    <a:pos x="142" y="156"/>
                  </a:cxn>
                  <a:cxn ang="0">
                    <a:pos x="115" y="170"/>
                  </a:cxn>
                  <a:cxn ang="0">
                    <a:pos x="105" y="180"/>
                  </a:cxn>
                  <a:cxn ang="0">
                    <a:pos x="104" y="176"/>
                  </a:cxn>
                  <a:cxn ang="0">
                    <a:pos x="104" y="181"/>
                  </a:cxn>
                  <a:cxn ang="0">
                    <a:pos x="93" y="192"/>
                  </a:cxn>
                  <a:cxn ang="0">
                    <a:pos x="90" y="183"/>
                  </a:cxn>
                  <a:cxn ang="0">
                    <a:pos x="91" y="177"/>
                  </a:cxn>
                  <a:cxn ang="0">
                    <a:pos x="88" y="170"/>
                  </a:cxn>
                  <a:cxn ang="0">
                    <a:pos x="73" y="161"/>
                  </a:cxn>
                  <a:cxn ang="0">
                    <a:pos x="63" y="149"/>
                  </a:cxn>
                  <a:cxn ang="0">
                    <a:pos x="43" y="141"/>
                  </a:cxn>
                  <a:cxn ang="0">
                    <a:pos x="41" y="135"/>
                  </a:cxn>
                  <a:cxn ang="0">
                    <a:pos x="30" y="129"/>
                  </a:cxn>
                  <a:cxn ang="0">
                    <a:pos x="27" y="134"/>
                  </a:cxn>
                  <a:cxn ang="0">
                    <a:pos x="29" y="142"/>
                  </a:cxn>
                  <a:cxn ang="0">
                    <a:pos x="16" y="171"/>
                  </a:cxn>
                  <a:cxn ang="0">
                    <a:pos x="31" y="192"/>
                  </a:cxn>
                  <a:cxn ang="0">
                    <a:pos x="30" y="192"/>
                  </a:cxn>
                  <a:cxn ang="0">
                    <a:pos x="35" y="206"/>
                  </a:cxn>
                  <a:cxn ang="0">
                    <a:pos x="73" y="243"/>
                  </a:cxn>
                  <a:cxn ang="0">
                    <a:pos x="71" y="251"/>
                  </a:cxn>
                  <a:cxn ang="0">
                    <a:pos x="80" y="267"/>
                  </a:cxn>
                  <a:cxn ang="0">
                    <a:pos x="84" y="280"/>
                  </a:cxn>
                  <a:cxn ang="0">
                    <a:pos x="78" y="280"/>
                  </a:cxn>
                  <a:cxn ang="0">
                    <a:pos x="75" y="282"/>
                  </a:cxn>
                  <a:cxn ang="0">
                    <a:pos x="68" y="278"/>
                  </a:cxn>
                  <a:cxn ang="0">
                    <a:pos x="37" y="246"/>
                  </a:cxn>
                  <a:cxn ang="0">
                    <a:pos x="27" y="214"/>
                  </a:cxn>
                  <a:cxn ang="0">
                    <a:pos x="14" y="192"/>
                  </a:cxn>
                  <a:cxn ang="0">
                    <a:pos x="8" y="192"/>
                  </a:cxn>
                  <a:cxn ang="0">
                    <a:pos x="8" y="189"/>
                  </a:cxn>
                  <a:cxn ang="0">
                    <a:pos x="10" y="172"/>
                  </a:cxn>
                  <a:cxn ang="0">
                    <a:pos x="11" y="172"/>
                  </a:cxn>
                  <a:cxn ang="0">
                    <a:pos x="12" y="172"/>
                  </a:cxn>
                </a:cxnLst>
                <a:rect l="0" t="0" r="r" b="b"/>
                <a:pathLst>
                  <a:path w="147" h="282">
                    <a:moveTo>
                      <a:pt x="12" y="172"/>
                    </a:moveTo>
                    <a:cubicBezTo>
                      <a:pt x="16" y="165"/>
                      <a:pt x="17" y="160"/>
                      <a:pt x="21" y="152"/>
                    </a:cubicBezTo>
                    <a:cubicBezTo>
                      <a:pt x="22" y="150"/>
                      <a:pt x="25" y="149"/>
                      <a:pt x="25" y="147"/>
                    </a:cubicBezTo>
                    <a:cubicBezTo>
                      <a:pt x="25" y="143"/>
                      <a:pt x="19" y="123"/>
                      <a:pt x="15" y="119"/>
                    </a:cubicBezTo>
                    <a:cubicBezTo>
                      <a:pt x="12" y="116"/>
                      <a:pt x="8" y="114"/>
                      <a:pt x="8" y="109"/>
                    </a:cubicBezTo>
                    <a:cubicBezTo>
                      <a:pt x="8" y="108"/>
                      <a:pt x="8" y="107"/>
                      <a:pt x="8" y="105"/>
                    </a:cubicBezTo>
                    <a:cubicBezTo>
                      <a:pt x="8" y="106"/>
                      <a:pt x="8" y="106"/>
                      <a:pt x="8" y="106"/>
                    </a:cubicBezTo>
                    <a:cubicBezTo>
                      <a:pt x="9" y="105"/>
                      <a:pt x="12" y="100"/>
                      <a:pt x="12" y="96"/>
                    </a:cubicBezTo>
                    <a:cubicBezTo>
                      <a:pt x="12" y="91"/>
                      <a:pt x="12" y="82"/>
                      <a:pt x="9" y="77"/>
                    </a:cubicBezTo>
                    <a:cubicBezTo>
                      <a:pt x="6" y="73"/>
                      <a:pt x="0" y="73"/>
                      <a:pt x="0" y="65"/>
                    </a:cubicBezTo>
                    <a:cubicBezTo>
                      <a:pt x="0" y="57"/>
                      <a:pt x="3" y="51"/>
                      <a:pt x="8" y="47"/>
                    </a:cubicBezTo>
                    <a:cubicBezTo>
                      <a:pt x="10" y="44"/>
                      <a:pt x="15" y="45"/>
                      <a:pt x="19" y="43"/>
                    </a:cubicBezTo>
                    <a:cubicBezTo>
                      <a:pt x="29" y="36"/>
                      <a:pt x="36" y="33"/>
                      <a:pt x="45" y="19"/>
                    </a:cubicBezTo>
                    <a:cubicBezTo>
                      <a:pt x="47" y="19"/>
                      <a:pt x="47" y="19"/>
                      <a:pt x="47" y="19"/>
                    </a:cubicBezTo>
                    <a:cubicBezTo>
                      <a:pt x="47" y="23"/>
                      <a:pt x="49" y="24"/>
                      <a:pt x="50" y="24"/>
                    </a:cubicBezTo>
                    <a:cubicBezTo>
                      <a:pt x="51" y="24"/>
                      <a:pt x="52" y="22"/>
                      <a:pt x="52" y="20"/>
                    </a:cubicBezTo>
                    <a:cubicBezTo>
                      <a:pt x="52" y="16"/>
                      <a:pt x="52" y="13"/>
                      <a:pt x="52" y="9"/>
                    </a:cubicBezTo>
                    <a:cubicBezTo>
                      <a:pt x="52" y="9"/>
                      <a:pt x="62" y="6"/>
                      <a:pt x="64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84" y="9"/>
                      <a:pt x="89" y="0"/>
                      <a:pt x="96" y="0"/>
                    </a:cubicBezTo>
                    <a:cubicBezTo>
                      <a:pt x="103" y="0"/>
                      <a:pt x="107" y="5"/>
                      <a:pt x="115" y="5"/>
                    </a:cubicBezTo>
                    <a:cubicBezTo>
                      <a:pt x="115" y="16"/>
                      <a:pt x="123" y="20"/>
                      <a:pt x="130" y="22"/>
                    </a:cubicBezTo>
                    <a:cubicBezTo>
                      <a:pt x="121" y="36"/>
                      <a:pt x="100" y="39"/>
                      <a:pt x="100" y="58"/>
                    </a:cubicBezTo>
                    <a:cubicBezTo>
                      <a:pt x="100" y="62"/>
                      <a:pt x="102" y="63"/>
                      <a:pt x="104" y="64"/>
                    </a:cubicBezTo>
                    <a:cubicBezTo>
                      <a:pt x="114" y="74"/>
                      <a:pt x="118" y="86"/>
                      <a:pt x="129" y="93"/>
                    </a:cubicBezTo>
                    <a:cubicBezTo>
                      <a:pt x="140" y="100"/>
                      <a:pt x="147" y="119"/>
                      <a:pt x="147" y="134"/>
                    </a:cubicBezTo>
                    <a:cubicBezTo>
                      <a:pt x="147" y="144"/>
                      <a:pt x="142" y="148"/>
                      <a:pt x="142" y="156"/>
                    </a:cubicBezTo>
                    <a:cubicBezTo>
                      <a:pt x="127" y="160"/>
                      <a:pt x="126" y="164"/>
                      <a:pt x="115" y="170"/>
                    </a:cubicBezTo>
                    <a:cubicBezTo>
                      <a:pt x="109" y="173"/>
                      <a:pt x="110" y="180"/>
                      <a:pt x="105" y="180"/>
                    </a:cubicBezTo>
                    <a:cubicBezTo>
                      <a:pt x="104" y="180"/>
                      <a:pt x="104" y="177"/>
                      <a:pt x="104" y="176"/>
                    </a:cubicBezTo>
                    <a:cubicBezTo>
                      <a:pt x="104" y="179"/>
                      <a:pt x="104" y="180"/>
                      <a:pt x="104" y="181"/>
                    </a:cubicBezTo>
                    <a:cubicBezTo>
                      <a:pt x="104" y="185"/>
                      <a:pt x="95" y="192"/>
                      <a:pt x="93" y="192"/>
                    </a:cubicBezTo>
                    <a:cubicBezTo>
                      <a:pt x="91" y="192"/>
                      <a:pt x="90" y="186"/>
                      <a:pt x="90" y="183"/>
                    </a:cubicBezTo>
                    <a:cubicBezTo>
                      <a:pt x="90" y="179"/>
                      <a:pt x="90" y="178"/>
                      <a:pt x="91" y="177"/>
                    </a:cubicBezTo>
                    <a:cubicBezTo>
                      <a:pt x="90" y="176"/>
                      <a:pt x="89" y="172"/>
                      <a:pt x="88" y="170"/>
                    </a:cubicBezTo>
                    <a:cubicBezTo>
                      <a:pt x="82" y="170"/>
                      <a:pt x="73" y="168"/>
                      <a:pt x="73" y="161"/>
                    </a:cubicBezTo>
                    <a:cubicBezTo>
                      <a:pt x="63" y="161"/>
                      <a:pt x="68" y="155"/>
                      <a:pt x="63" y="149"/>
                    </a:cubicBezTo>
                    <a:cubicBezTo>
                      <a:pt x="56" y="143"/>
                      <a:pt x="50" y="143"/>
                      <a:pt x="43" y="141"/>
                    </a:cubicBezTo>
                    <a:cubicBezTo>
                      <a:pt x="42" y="141"/>
                      <a:pt x="41" y="135"/>
                      <a:pt x="41" y="135"/>
                    </a:cubicBezTo>
                    <a:cubicBezTo>
                      <a:pt x="40" y="130"/>
                      <a:pt x="34" y="129"/>
                      <a:pt x="30" y="129"/>
                    </a:cubicBezTo>
                    <a:cubicBezTo>
                      <a:pt x="26" y="129"/>
                      <a:pt x="27" y="132"/>
                      <a:pt x="27" y="134"/>
                    </a:cubicBezTo>
                    <a:cubicBezTo>
                      <a:pt x="27" y="138"/>
                      <a:pt x="29" y="139"/>
                      <a:pt x="29" y="142"/>
                    </a:cubicBezTo>
                    <a:cubicBezTo>
                      <a:pt x="29" y="156"/>
                      <a:pt x="16" y="159"/>
                      <a:pt x="16" y="171"/>
                    </a:cubicBezTo>
                    <a:cubicBezTo>
                      <a:pt x="16" y="185"/>
                      <a:pt x="31" y="179"/>
                      <a:pt x="31" y="192"/>
                    </a:cubicBezTo>
                    <a:cubicBezTo>
                      <a:pt x="30" y="192"/>
                      <a:pt x="30" y="192"/>
                      <a:pt x="30" y="192"/>
                    </a:cubicBezTo>
                    <a:cubicBezTo>
                      <a:pt x="32" y="195"/>
                      <a:pt x="32" y="203"/>
                      <a:pt x="35" y="206"/>
                    </a:cubicBezTo>
                    <a:cubicBezTo>
                      <a:pt x="47" y="218"/>
                      <a:pt x="73" y="221"/>
                      <a:pt x="73" y="243"/>
                    </a:cubicBezTo>
                    <a:cubicBezTo>
                      <a:pt x="73" y="247"/>
                      <a:pt x="71" y="247"/>
                      <a:pt x="71" y="251"/>
                    </a:cubicBezTo>
                    <a:cubicBezTo>
                      <a:pt x="71" y="259"/>
                      <a:pt x="78" y="262"/>
                      <a:pt x="80" y="267"/>
                    </a:cubicBezTo>
                    <a:cubicBezTo>
                      <a:pt x="82" y="273"/>
                      <a:pt x="82" y="275"/>
                      <a:pt x="84" y="280"/>
                    </a:cubicBezTo>
                    <a:cubicBezTo>
                      <a:pt x="80" y="280"/>
                      <a:pt x="80" y="280"/>
                      <a:pt x="78" y="280"/>
                    </a:cubicBezTo>
                    <a:cubicBezTo>
                      <a:pt x="77" y="280"/>
                      <a:pt x="76" y="282"/>
                      <a:pt x="75" y="282"/>
                    </a:cubicBezTo>
                    <a:cubicBezTo>
                      <a:pt x="71" y="282"/>
                      <a:pt x="70" y="279"/>
                      <a:pt x="68" y="278"/>
                    </a:cubicBezTo>
                    <a:cubicBezTo>
                      <a:pt x="54" y="274"/>
                      <a:pt x="41" y="261"/>
                      <a:pt x="37" y="246"/>
                    </a:cubicBezTo>
                    <a:cubicBezTo>
                      <a:pt x="33" y="233"/>
                      <a:pt x="32" y="224"/>
                      <a:pt x="27" y="214"/>
                    </a:cubicBezTo>
                    <a:cubicBezTo>
                      <a:pt x="24" y="208"/>
                      <a:pt x="21" y="192"/>
                      <a:pt x="14" y="192"/>
                    </a:cubicBezTo>
                    <a:cubicBezTo>
                      <a:pt x="9" y="192"/>
                      <a:pt x="12" y="194"/>
                      <a:pt x="8" y="192"/>
                    </a:cubicBezTo>
                    <a:cubicBezTo>
                      <a:pt x="7" y="192"/>
                      <a:pt x="8" y="190"/>
                      <a:pt x="8" y="189"/>
                    </a:cubicBezTo>
                    <a:cubicBezTo>
                      <a:pt x="8" y="183"/>
                      <a:pt x="9" y="179"/>
                      <a:pt x="10" y="172"/>
                    </a:cubicBezTo>
                    <a:cubicBezTo>
                      <a:pt x="11" y="172"/>
                      <a:pt x="11" y="172"/>
                      <a:pt x="11" y="172"/>
                    </a:cubicBezTo>
                    <a:lnTo>
                      <a:pt x="12" y="172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0" name="Freeform 133"/>
              <p:cNvSpPr/>
              <p:nvPr/>
            </p:nvSpPr>
            <p:spPr bwMode="auto">
              <a:xfrm>
                <a:off x="6142038" y="2898775"/>
                <a:ext cx="26988" cy="25400"/>
              </a:xfrm>
              <a:custGeom>
                <a:avLst/>
                <a:gdLst/>
                <a:ahLst/>
                <a:cxnLst>
                  <a:cxn ang="0">
                    <a:pos x="12" y="17"/>
                  </a:cxn>
                  <a:cxn ang="0">
                    <a:pos x="9" y="11"/>
                  </a:cxn>
                  <a:cxn ang="0">
                    <a:pos x="0" y="6"/>
                  </a:cxn>
                  <a:cxn ang="0">
                    <a:pos x="9" y="0"/>
                  </a:cxn>
                  <a:cxn ang="0">
                    <a:pos x="20" y="15"/>
                  </a:cxn>
                  <a:cxn ang="0">
                    <a:pos x="21" y="19"/>
                  </a:cxn>
                  <a:cxn ang="0">
                    <a:pos x="17" y="19"/>
                  </a:cxn>
                  <a:cxn ang="0">
                    <a:pos x="12" y="17"/>
                  </a:cxn>
                </a:cxnLst>
                <a:rect l="0" t="0" r="r" b="b"/>
                <a:pathLst>
                  <a:path w="21" h="19">
                    <a:moveTo>
                      <a:pt x="12" y="17"/>
                    </a:moveTo>
                    <a:cubicBezTo>
                      <a:pt x="11" y="17"/>
                      <a:pt x="9" y="12"/>
                      <a:pt x="9" y="11"/>
                    </a:cubicBezTo>
                    <a:cubicBezTo>
                      <a:pt x="7" y="7"/>
                      <a:pt x="0" y="9"/>
                      <a:pt x="0" y="6"/>
                    </a:cubicBezTo>
                    <a:cubicBezTo>
                      <a:pt x="0" y="3"/>
                      <a:pt x="6" y="0"/>
                      <a:pt x="9" y="0"/>
                    </a:cubicBezTo>
                    <a:cubicBezTo>
                      <a:pt x="11" y="7"/>
                      <a:pt x="14" y="15"/>
                      <a:pt x="20" y="15"/>
                    </a:cubicBezTo>
                    <a:cubicBezTo>
                      <a:pt x="20" y="16"/>
                      <a:pt x="20" y="18"/>
                      <a:pt x="21" y="19"/>
                    </a:cubicBezTo>
                    <a:cubicBezTo>
                      <a:pt x="20" y="19"/>
                      <a:pt x="18" y="19"/>
                      <a:pt x="17" y="19"/>
                    </a:cubicBezTo>
                    <a:cubicBezTo>
                      <a:pt x="15" y="19"/>
                      <a:pt x="14" y="17"/>
                      <a:pt x="12" y="1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1" name="Freeform 134"/>
              <p:cNvSpPr/>
              <p:nvPr/>
            </p:nvSpPr>
            <p:spPr bwMode="auto">
              <a:xfrm>
                <a:off x="6183313" y="2917825"/>
                <a:ext cx="11113" cy="11113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5" y="0"/>
                  </a:cxn>
                  <a:cxn ang="0">
                    <a:pos x="9" y="3"/>
                  </a:cxn>
                  <a:cxn ang="0">
                    <a:pos x="4" y="8"/>
                  </a:cxn>
                  <a:cxn ang="0">
                    <a:pos x="1" y="3"/>
                  </a:cxn>
                  <a:cxn ang="0">
                    <a:pos x="1" y="0"/>
                  </a:cxn>
                </a:cxnLst>
                <a:rect l="0" t="0" r="r" b="b"/>
                <a:pathLst>
                  <a:path w="9" h="8">
                    <a:moveTo>
                      <a:pt x="1" y="0"/>
                    </a:moveTo>
                    <a:cubicBezTo>
                      <a:pt x="2" y="0"/>
                      <a:pt x="4" y="0"/>
                      <a:pt x="5" y="0"/>
                    </a:cubicBezTo>
                    <a:cubicBezTo>
                      <a:pt x="6" y="0"/>
                      <a:pt x="8" y="2"/>
                      <a:pt x="9" y="3"/>
                    </a:cubicBezTo>
                    <a:cubicBezTo>
                      <a:pt x="9" y="5"/>
                      <a:pt x="7" y="8"/>
                      <a:pt x="4" y="8"/>
                    </a:cubicBezTo>
                    <a:cubicBezTo>
                      <a:pt x="1" y="8"/>
                      <a:pt x="1" y="5"/>
                      <a:pt x="1" y="3"/>
                    </a:cubicBezTo>
                    <a:cubicBezTo>
                      <a:pt x="1" y="2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2" name="Freeform 135"/>
              <p:cNvSpPr/>
              <p:nvPr/>
            </p:nvSpPr>
            <p:spPr bwMode="auto">
              <a:xfrm>
                <a:off x="6035675" y="2892425"/>
                <a:ext cx="9525" cy="15875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8" y="1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1" y="0"/>
                  </a:cxn>
                </a:cxnLst>
                <a:rect l="0" t="0" r="r" b="b"/>
                <a:pathLst>
                  <a:path w="8" h="12">
                    <a:moveTo>
                      <a:pt x="1" y="0"/>
                    </a:moveTo>
                    <a:cubicBezTo>
                      <a:pt x="5" y="4"/>
                      <a:pt x="8" y="7"/>
                      <a:pt x="8" y="12"/>
                    </a:cubicBezTo>
                    <a:cubicBezTo>
                      <a:pt x="5" y="12"/>
                      <a:pt x="0" y="5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2"/>
                      <a:pt x="3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3" name="Freeform 136"/>
              <p:cNvSpPr/>
              <p:nvPr/>
            </p:nvSpPr>
            <p:spPr bwMode="auto">
              <a:xfrm>
                <a:off x="6013450" y="2855913"/>
                <a:ext cx="15875" cy="15875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8" y="11"/>
                  </a:cxn>
                  <a:cxn ang="0">
                    <a:pos x="0" y="1"/>
                  </a:cxn>
                  <a:cxn ang="0">
                    <a:pos x="0" y="1"/>
                  </a:cxn>
                  <a:cxn ang="0">
                    <a:pos x="2" y="0"/>
                  </a:cxn>
                </a:cxnLst>
                <a:rect l="0" t="0" r="r" b="b"/>
                <a:pathLst>
                  <a:path w="12" h="11">
                    <a:moveTo>
                      <a:pt x="2" y="0"/>
                    </a:moveTo>
                    <a:cubicBezTo>
                      <a:pt x="5" y="2"/>
                      <a:pt x="12" y="11"/>
                      <a:pt x="8" y="11"/>
                    </a:cubicBezTo>
                    <a:cubicBezTo>
                      <a:pt x="6" y="11"/>
                      <a:pt x="1" y="4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4" name="Freeform 137"/>
              <p:cNvSpPr/>
              <p:nvPr/>
            </p:nvSpPr>
            <p:spPr bwMode="auto">
              <a:xfrm>
                <a:off x="6548438" y="2284413"/>
                <a:ext cx="41275" cy="49213"/>
              </a:xfrm>
              <a:custGeom>
                <a:avLst/>
                <a:gdLst/>
                <a:ahLst/>
                <a:cxnLst>
                  <a:cxn ang="0">
                    <a:pos x="12" y="22"/>
                  </a:cxn>
                  <a:cxn ang="0">
                    <a:pos x="14" y="16"/>
                  </a:cxn>
                  <a:cxn ang="0">
                    <a:pos x="10" y="10"/>
                  </a:cxn>
                  <a:cxn ang="0">
                    <a:pos x="10" y="14"/>
                  </a:cxn>
                  <a:cxn ang="0">
                    <a:pos x="5" y="16"/>
                  </a:cxn>
                  <a:cxn ang="0">
                    <a:pos x="0" y="11"/>
                  </a:cxn>
                  <a:cxn ang="0">
                    <a:pos x="14" y="0"/>
                  </a:cxn>
                  <a:cxn ang="0">
                    <a:pos x="26" y="3"/>
                  </a:cxn>
                  <a:cxn ang="0">
                    <a:pos x="26" y="8"/>
                  </a:cxn>
                  <a:cxn ang="0">
                    <a:pos x="30" y="11"/>
                  </a:cxn>
                  <a:cxn ang="0">
                    <a:pos x="30" y="16"/>
                  </a:cxn>
                  <a:cxn ang="0">
                    <a:pos x="26" y="16"/>
                  </a:cxn>
                  <a:cxn ang="0">
                    <a:pos x="15" y="37"/>
                  </a:cxn>
                  <a:cxn ang="0">
                    <a:pos x="14" y="33"/>
                  </a:cxn>
                  <a:cxn ang="0">
                    <a:pos x="14" y="36"/>
                  </a:cxn>
                  <a:cxn ang="0">
                    <a:pos x="7" y="29"/>
                  </a:cxn>
                  <a:cxn ang="0">
                    <a:pos x="12" y="22"/>
                  </a:cxn>
                </a:cxnLst>
                <a:rect l="0" t="0" r="r" b="b"/>
                <a:pathLst>
                  <a:path w="30" h="37">
                    <a:moveTo>
                      <a:pt x="12" y="22"/>
                    </a:moveTo>
                    <a:cubicBezTo>
                      <a:pt x="14" y="16"/>
                      <a:pt x="14" y="16"/>
                      <a:pt x="14" y="16"/>
                    </a:cubicBezTo>
                    <a:cubicBezTo>
                      <a:pt x="11" y="15"/>
                      <a:pt x="11" y="12"/>
                      <a:pt x="10" y="10"/>
                    </a:cubicBezTo>
                    <a:cubicBezTo>
                      <a:pt x="10" y="11"/>
                      <a:pt x="9" y="13"/>
                      <a:pt x="10" y="14"/>
                    </a:cubicBezTo>
                    <a:cubicBezTo>
                      <a:pt x="8" y="14"/>
                      <a:pt x="6" y="16"/>
                      <a:pt x="5" y="16"/>
                    </a:cubicBezTo>
                    <a:cubicBezTo>
                      <a:pt x="3" y="16"/>
                      <a:pt x="0" y="13"/>
                      <a:pt x="0" y="11"/>
                    </a:cubicBezTo>
                    <a:cubicBezTo>
                      <a:pt x="0" y="8"/>
                      <a:pt x="13" y="0"/>
                      <a:pt x="14" y="0"/>
                    </a:cubicBezTo>
                    <a:cubicBezTo>
                      <a:pt x="18" y="0"/>
                      <a:pt x="20" y="3"/>
                      <a:pt x="26" y="3"/>
                    </a:cubicBezTo>
                    <a:cubicBezTo>
                      <a:pt x="26" y="5"/>
                      <a:pt x="25" y="8"/>
                      <a:pt x="26" y="8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3"/>
                      <a:pt x="29" y="14"/>
                      <a:pt x="30" y="16"/>
                    </a:cubicBezTo>
                    <a:cubicBezTo>
                      <a:pt x="29" y="16"/>
                      <a:pt x="27" y="16"/>
                      <a:pt x="26" y="16"/>
                    </a:cubicBezTo>
                    <a:cubicBezTo>
                      <a:pt x="25" y="24"/>
                      <a:pt x="21" y="37"/>
                      <a:pt x="15" y="37"/>
                    </a:cubicBezTo>
                    <a:cubicBezTo>
                      <a:pt x="14" y="37"/>
                      <a:pt x="14" y="35"/>
                      <a:pt x="14" y="3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0" y="36"/>
                      <a:pt x="7" y="31"/>
                      <a:pt x="7" y="29"/>
                    </a:cubicBezTo>
                    <a:cubicBezTo>
                      <a:pt x="7" y="28"/>
                      <a:pt x="12" y="22"/>
                      <a:pt x="12" y="2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5" name="Freeform 138"/>
              <p:cNvSpPr/>
              <p:nvPr/>
            </p:nvSpPr>
            <p:spPr bwMode="auto">
              <a:xfrm>
                <a:off x="6596063" y="2271713"/>
                <a:ext cx="42863" cy="30163"/>
              </a:xfrm>
              <a:custGeom>
                <a:avLst/>
                <a:gdLst/>
                <a:ahLst/>
                <a:cxnLst>
                  <a:cxn ang="0">
                    <a:pos x="23" y="15"/>
                  </a:cxn>
                  <a:cxn ang="0">
                    <a:pos x="17" y="12"/>
                  </a:cxn>
                  <a:cxn ang="0">
                    <a:pos x="6" y="23"/>
                  </a:cxn>
                  <a:cxn ang="0">
                    <a:pos x="3" y="17"/>
                  </a:cxn>
                  <a:cxn ang="0">
                    <a:pos x="0" y="12"/>
                  </a:cxn>
                  <a:cxn ang="0">
                    <a:pos x="8" y="5"/>
                  </a:cxn>
                  <a:cxn ang="0">
                    <a:pos x="23" y="0"/>
                  </a:cxn>
                  <a:cxn ang="0">
                    <a:pos x="23" y="15"/>
                  </a:cxn>
                </a:cxnLst>
                <a:rect l="0" t="0" r="r" b="b"/>
                <a:pathLst>
                  <a:path w="33" h="23">
                    <a:moveTo>
                      <a:pt x="23" y="15"/>
                    </a:moveTo>
                    <a:cubicBezTo>
                      <a:pt x="20" y="15"/>
                      <a:pt x="18" y="13"/>
                      <a:pt x="17" y="12"/>
                    </a:cubicBezTo>
                    <a:cubicBezTo>
                      <a:pt x="13" y="16"/>
                      <a:pt x="12" y="23"/>
                      <a:pt x="6" y="23"/>
                    </a:cubicBezTo>
                    <a:cubicBezTo>
                      <a:pt x="4" y="23"/>
                      <a:pt x="3" y="19"/>
                      <a:pt x="3" y="17"/>
                    </a:cubicBezTo>
                    <a:cubicBezTo>
                      <a:pt x="1" y="15"/>
                      <a:pt x="0" y="14"/>
                      <a:pt x="0" y="12"/>
                    </a:cubicBezTo>
                    <a:cubicBezTo>
                      <a:pt x="0" y="12"/>
                      <a:pt x="8" y="6"/>
                      <a:pt x="8" y="5"/>
                    </a:cubicBezTo>
                    <a:cubicBezTo>
                      <a:pt x="16" y="7"/>
                      <a:pt x="17" y="0"/>
                      <a:pt x="23" y="0"/>
                    </a:cubicBezTo>
                    <a:cubicBezTo>
                      <a:pt x="33" y="0"/>
                      <a:pt x="28" y="15"/>
                      <a:pt x="23" y="1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6" name="Freeform 139"/>
              <p:cNvSpPr/>
              <p:nvPr/>
            </p:nvSpPr>
            <p:spPr bwMode="auto">
              <a:xfrm>
                <a:off x="6572250" y="2136775"/>
                <a:ext cx="185738" cy="153988"/>
              </a:xfrm>
              <a:custGeom>
                <a:avLst/>
                <a:gdLst/>
                <a:ahLst/>
                <a:cxnLst>
                  <a:cxn ang="0">
                    <a:pos x="55" y="110"/>
                  </a:cxn>
                  <a:cxn ang="0">
                    <a:pos x="55" y="107"/>
                  </a:cxn>
                  <a:cxn ang="0">
                    <a:pos x="56" y="99"/>
                  </a:cxn>
                  <a:cxn ang="0">
                    <a:pos x="43" y="95"/>
                  </a:cxn>
                  <a:cxn ang="0">
                    <a:pos x="39" y="99"/>
                  </a:cxn>
                  <a:cxn ang="0">
                    <a:pos x="29" y="100"/>
                  </a:cxn>
                  <a:cxn ang="0">
                    <a:pos x="6" y="106"/>
                  </a:cxn>
                  <a:cxn ang="0">
                    <a:pos x="0" y="104"/>
                  </a:cxn>
                  <a:cxn ang="0">
                    <a:pos x="5" y="101"/>
                  </a:cxn>
                  <a:cxn ang="0">
                    <a:pos x="30" y="84"/>
                  </a:cxn>
                  <a:cxn ang="0">
                    <a:pos x="57" y="84"/>
                  </a:cxn>
                  <a:cxn ang="0">
                    <a:pos x="72" y="70"/>
                  </a:cxn>
                  <a:cxn ang="0">
                    <a:pos x="79" y="59"/>
                  </a:cxn>
                  <a:cxn ang="0">
                    <a:pos x="77" y="64"/>
                  </a:cxn>
                  <a:cxn ang="0">
                    <a:pos x="79" y="66"/>
                  </a:cxn>
                  <a:cxn ang="0">
                    <a:pos x="92" y="60"/>
                  </a:cxn>
                  <a:cxn ang="0">
                    <a:pos x="116" y="25"/>
                  </a:cxn>
                  <a:cxn ang="0">
                    <a:pos x="114" y="19"/>
                  </a:cxn>
                  <a:cxn ang="0">
                    <a:pos x="125" y="3"/>
                  </a:cxn>
                  <a:cxn ang="0">
                    <a:pos x="130" y="4"/>
                  </a:cxn>
                  <a:cxn ang="0">
                    <a:pos x="129" y="4"/>
                  </a:cxn>
                  <a:cxn ang="0">
                    <a:pos x="128" y="0"/>
                  </a:cxn>
                  <a:cxn ang="0">
                    <a:pos x="133" y="2"/>
                  </a:cxn>
                  <a:cxn ang="0">
                    <a:pos x="134" y="11"/>
                  </a:cxn>
                  <a:cxn ang="0">
                    <a:pos x="140" y="26"/>
                  </a:cxn>
                  <a:cxn ang="0">
                    <a:pos x="134" y="40"/>
                  </a:cxn>
                  <a:cxn ang="0">
                    <a:pos x="134" y="43"/>
                  </a:cxn>
                  <a:cxn ang="0">
                    <a:pos x="130" y="44"/>
                  </a:cxn>
                  <a:cxn ang="0">
                    <a:pos x="127" y="63"/>
                  </a:cxn>
                  <a:cxn ang="0">
                    <a:pos x="122" y="76"/>
                  </a:cxn>
                  <a:cxn ang="0">
                    <a:pos x="125" y="84"/>
                  </a:cxn>
                  <a:cxn ang="0">
                    <a:pos x="114" y="93"/>
                  </a:cxn>
                  <a:cxn ang="0">
                    <a:pos x="114" y="86"/>
                  </a:cxn>
                  <a:cxn ang="0">
                    <a:pos x="102" y="96"/>
                  </a:cxn>
                  <a:cxn ang="0">
                    <a:pos x="100" y="94"/>
                  </a:cxn>
                  <a:cxn ang="0">
                    <a:pos x="96" y="94"/>
                  </a:cxn>
                  <a:cxn ang="0">
                    <a:pos x="87" y="100"/>
                  </a:cxn>
                  <a:cxn ang="0">
                    <a:pos x="74" y="92"/>
                  </a:cxn>
                  <a:cxn ang="0">
                    <a:pos x="72" y="96"/>
                  </a:cxn>
                  <a:cxn ang="0">
                    <a:pos x="76" y="103"/>
                  </a:cxn>
                  <a:cxn ang="0">
                    <a:pos x="72" y="103"/>
                  </a:cxn>
                  <a:cxn ang="0">
                    <a:pos x="61" y="115"/>
                  </a:cxn>
                  <a:cxn ang="0">
                    <a:pos x="55" y="110"/>
                  </a:cxn>
                </a:cxnLst>
                <a:rect l="0" t="0" r="r" b="b"/>
                <a:pathLst>
                  <a:path w="140" h="115">
                    <a:moveTo>
                      <a:pt x="55" y="110"/>
                    </a:moveTo>
                    <a:cubicBezTo>
                      <a:pt x="53" y="110"/>
                      <a:pt x="55" y="108"/>
                      <a:pt x="55" y="107"/>
                    </a:cubicBezTo>
                    <a:cubicBezTo>
                      <a:pt x="55" y="104"/>
                      <a:pt x="56" y="101"/>
                      <a:pt x="56" y="99"/>
                    </a:cubicBezTo>
                    <a:cubicBezTo>
                      <a:pt x="51" y="98"/>
                      <a:pt x="48" y="95"/>
                      <a:pt x="43" y="95"/>
                    </a:cubicBezTo>
                    <a:cubicBezTo>
                      <a:pt x="40" y="95"/>
                      <a:pt x="40" y="98"/>
                      <a:pt x="39" y="99"/>
                    </a:cubicBezTo>
                    <a:cubicBezTo>
                      <a:pt x="35" y="100"/>
                      <a:pt x="32" y="98"/>
                      <a:pt x="29" y="100"/>
                    </a:cubicBezTo>
                    <a:cubicBezTo>
                      <a:pt x="23" y="103"/>
                      <a:pt x="15" y="106"/>
                      <a:pt x="6" y="106"/>
                    </a:cubicBezTo>
                    <a:cubicBezTo>
                      <a:pt x="3" y="106"/>
                      <a:pt x="0" y="106"/>
                      <a:pt x="0" y="104"/>
                    </a:cubicBezTo>
                    <a:cubicBezTo>
                      <a:pt x="0" y="103"/>
                      <a:pt x="4" y="102"/>
                      <a:pt x="5" y="101"/>
                    </a:cubicBezTo>
                    <a:cubicBezTo>
                      <a:pt x="15" y="95"/>
                      <a:pt x="19" y="84"/>
                      <a:pt x="30" y="84"/>
                    </a:cubicBezTo>
                    <a:cubicBezTo>
                      <a:pt x="43" y="84"/>
                      <a:pt x="47" y="84"/>
                      <a:pt x="57" y="84"/>
                    </a:cubicBezTo>
                    <a:cubicBezTo>
                      <a:pt x="65" y="84"/>
                      <a:pt x="68" y="70"/>
                      <a:pt x="72" y="70"/>
                    </a:cubicBezTo>
                    <a:cubicBezTo>
                      <a:pt x="72" y="70"/>
                      <a:pt x="78" y="60"/>
                      <a:pt x="79" y="59"/>
                    </a:cubicBezTo>
                    <a:cubicBezTo>
                      <a:pt x="78" y="61"/>
                      <a:pt x="77" y="62"/>
                      <a:pt x="77" y="64"/>
                    </a:cubicBezTo>
                    <a:cubicBezTo>
                      <a:pt x="77" y="65"/>
                      <a:pt x="78" y="66"/>
                      <a:pt x="79" y="66"/>
                    </a:cubicBezTo>
                    <a:cubicBezTo>
                      <a:pt x="86" y="66"/>
                      <a:pt x="87" y="62"/>
                      <a:pt x="92" y="60"/>
                    </a:cubicBezTo>
                    <a:cubicBezTo>
                      <a:pt x="101" y="57"/>
                      <a:pt x="116" y="39"/>
                      <a:pt x="116" y="25"/>
                    </a:cubicBezTo>
                    <a:cubicBezTo>
                      <a:pt x="116" y="22"/>
                      <a:pt x="114" y="22"/>
                      <a:pt x="114" y="19"/>
                    </a:cubicBezTo>
                    <a:cubicBezTo>
                      <a:pt x="114" y="14"/>
                      <a:pt x="119" y="3"/>
                      <a:pt x="125" y="3"/>
                    </a:cubicBezTo>
                    <a:cubicBezTo>
                      <a:pt x="125" y="3"/>
                      <a:pt x="125" y="9"/>
                      <a:pt x="130" y="4"/>
                    </a:cubicBezTo>
                    <a:cubicBezTo>
                      <a:pt x="130" y="4"/>
                      <a:pt x="129" y="4"/>
                      <a:pt x="129" y="4"/>
                    </a:cubicBezTo>
                    <a:cubicBezTo>
                      <a:pt x="128" y="4"/>
                      <a:pt x="127" y="0"/>
                      <a:pt x="128" y="0"/>
                    </a:cubicBezTo>
                    <a:cubicBezTo>
                      <a:pt x="131" y="0"/>
                      <a:pt x="133" y="1"/>
                      <a:pt x="133" y="2"/>
                    </a:cubicBezTo>
                    <a:cubicBezTo>
                      <a:pt x="135" y="5"/>
                      <a:pt x="134" y="8"/>
                      <a:pt x="134" y="11"/>
                    </a:cubicBezTo>
                    <a:cubicBezTo>
                      <a:pt x="134" y="17"/>
                      <a:pt x="140" y="20"/>
                      <a:pt x="140" y="26"/>
                    </a:cubicBezTo>
                    <a:cubicBezTo>
                      <a:pt x="140" y="33"/>
                      <a:pt x="134" y="34"/>
                      <a:pt x="134" y="40"/>
                    </a:cubicBezTo>
                    <a:cubicBezTo>
                      <a:pt x="134" y="41"/>
                      <a:pt x="134" y="42"/>
                      <a:pt x="134" y="43"/>
                    </a:cubicBezTo>
                    <a:cubicBezTo>
                      <a:pt x="133" y="44"/>
                      <a:pt x="132" y="43"/>
                      <a:pt x="130" y="44"/>
                    </a:cubicBezTo>
                    <a:cubicBezTo>
                      <a:pt x="126" y="45"/>
                      <a:pt x="127" y="59"/>
                      <a:pt x="127" y="63"/>
                    </a:cubicBezTo>
                    <a:cubicBezTo>
                      <a:pt x="127" y="67"/>
                      <a:pt x="122" y="70"/>
                      <a:pt x="122" y="76"/>
                    </a:cubicBezTo>
                    <a:cubicBezTo>
                      <a:pt x="122" y="80"/>
                      <a:pt x="124" y="81"/>
                      <a:pt x="125" y="84"/>
                    </a:cubicBezTo>
                    <a:cubicBezTo>
                      <a:pt x="119" y="87"/>
                      <a:pt x="119" y="91"/>
                      <a:pt x="114" y="93"/>
                    </a:cubicBezTo>
                    <a:cubicBezTo>
                      <a:pt x="112" y="89"/>
                      <a:pt x="114" y="89"/>
                      <a:pt x="114" y="86"/>
                    </a:cubicBezTo>
                    <a:cubicBezTo>
                      <a:pt x="108" y="90"/>
                      <a:pt x="104" y="90"/>
                      <a:pt x="102" y="96"/>
                    </a:cubicBezTo>
                    <a:cubicBezTo>
                      <a:pt x="102" y="96"/>
                      <a:pt x="100" y="95"/>
                      <a:pt x="100" y="94"/>
                    </a:cubicBezTo>
                    <a:cubicBezTo>
                      <a:pt x="96" y="94"/>
                      <a:pt x="96" y="94"/>
                      <a:pt x="96" y="94"/>
                    </a:cubicBezTo>
                    <a:cubicBezTo>
                      <a:pt x="93" y="97"/>
                      <a:pt x="91" y="100"/>
                      <a:pt x="87" y="100"/>
                    </a:cubicBezTo>
                    <a:cubicBezTo>
                      <a:pt x="78" y="100"/>
                      <a:pt x="78" y="92"/>
                      <a:pt x="74" y="92"/>
                    </a:cubicBezTo>
                    <a:cubicBezTo>
                      <a:pt x="73" y="92"/>
                      <a:pt x="72" y="94"/>
                      <a:pt x="72" y="96"/>
                    </a:cubicBezTo>
                    <a:cubicBezTo>
                      <a:pt x="72" y="97"/>
                      <a:pt x="76" y="103"/>
                      <a:pt x="76" y="103"/>
                    </a:cubicBezTo>
                    <a:cubicBezTo>
                      <a:pt x="75" y="103"/>
                      <a:pt x="73" y="103"/>
                      <a:pt x="72" y="103"/>
                    </a:cubicBezTo>
                    <a:cubicBezTo>
                      <a:pt x="68" y="103"/>
                      <a:pt x="63" y="110"/>
                      <a:pt x="61" y="115"/>
                    </a:cubicBezTo>
                    <a:cubicBezTo>
                      <a:pt x="57" y="114"/>
                      <a:pt x="58" y="110"/>
                      <a:pt x="55" y="11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7" name="Freeform 140"/>
              <p:cNvSpPr/>
              <p:nvPr/>
            </p:nvSpPr>
            <p:spPr bwMode="auto">
              <a:xfrm>
                <a:off x="6721475" y="2054225"/>
                <a:ext cx="96838" cy="80963"/>
              </a:xfrm>
              <a:custGeom>
                <a:avLst/>
                <a:gdLst/>
                <a:ahLst/>
                <a:cxnLst>
                  <a:cxn ang="0">
                    <a:pos x="11" y="33"/>
                  </a:cxn>
                  <a:cxn ang="0">
                    <a:pos x="15" y="33"/>
                  </a:cxn>
                  <a:cxn ang="0">
                    <a:pos x="26" y="10"/>
                  </a:cxn>
                  <a:cxn ang="0">
                    <a:pos x="23" y="6"/>
                  </a:cxn>
                  <a:cxn ang="0">
                    <a:pos x="26" y="0"/>
                  </a:cxn>
                  <a:cxn ang="0">
                    <a:pos x="60" y="22"/>
                  </a:cxn>
                  <a:cxn ang="0">
                    <a:pos x="70" y="21"/>
                  </a:cxn>
                  <a:cxn ang="0">
                    <a:pos x="67" y="26"/>
                  </a:cxn>
                  <a:cxn ang="0">
                    <a:pos x="72" y="32"/>
                  </a:cxn>
                  <a:cxn ang="0">
                    <a:pos x="59" y="36"/>
                  </a:cxn>
                  <a:cxn ang="0">
                    <a:pos x="43" y="51"/>
                  </a:cxn>
                  <a:cxn ang="0">
                    <a:pos x="24" y="41"/>
                  </a:cxn>
                  <a:cxn ang="0">
                    <a:pos x="21" y="45"/>
                  </a:cxn>
                  <a:cxn ang="0">
                    <a:pos x="8" y="48"/>
                  </a:cxn>
                  <a:cxn ang="0">
                    <a:pos x="16" y="54"/>
                  </a:cxn>
                  <a:cxn ang="0">
                    <a:pos x="5" y="61"/>
                  </a:cxn>
                  <a:cxn ang="0">
                    <a:pos x="3" y="61"/>
                  </a:cxn>
                  <a:cxn ang="0">
                    <a:pos x="3" y="51"/>
                  </a:cxn>
                  <a:cxn ang="0">
                    <a:pos x="0" y="46"/>
                  </a:cxn>
                  <a:cxn ang="0">
                    <a:pos x="8" y="35"/>
                  </a:cxn>
                  <a:cxn ang="0">
                    <a:pos x="8" y="32"/>
                  </a:cxn>
                  <a:cxn ang="0">
                    <a:pos x="12" y="34"/>
                  </a:cxn>
                  <a:cxn ang="0">
                    <a:pos x="11" y="33"/>
                  </a:cxn>
                </a:cxnLst>
                <a:rect l="0" t="0" r="r" b="b"/>
                <a:pathLst>
                  <a:path w="72" h="61">
                    <a:moveTo>
                      <a:pt x="11" y="33"/>
                    </a:moveTo>
                    <a:cubicBezTo>
                      <a:pt x="12" y="33"/>
                      <a:pt x="14" y="33"/>
                      <a:pt x="15" y="33"/>
                    </a:cubicBezTo>
                    <a:cubicBezTo>
                      <a:pt x="23" y="33"/>
                      <a:pt x="26" y="16"/>
                      <a:pt x="26" y="10"/>
                    </a:cubicBezTo>
                    <a:cubicBezTo>
                      <a:pt x="26" y="8"/>
                      <a:pt x="23" y="7"/>
                      <a:pt x="23" y="6"/>
                    </a:cubicBezTo>
                    <a:cubicBezTo>
                      <a:pt x="23" y="2"/>
                      <a:pt x="25" y="1"/>
                      <a:pt x="26" y="0"/>
                    </a:cubicBezTo>
                    <a:cubicBezTo>
                      <a:pt x="38" y="8"/>
                      <a:pt x="43" y="22"/>
                      <a:pt x="60" y="22"/>
                    </a:cubicBezTo>
                    <a:cubicBezTo>
                      <a:pt x="64" y="22"/>
                      <a:pt x="67" y="19"/>
                      <a:pt x="70" y="21"/>
                    </a:cubicBezTo>
                    <a:cubicBezTo>
                      <a:pt x="69" y="23"/>
                      <a:pt x="67" y="24"/>
                      <a:pt x="67" y="26"/>
                    </a:cubicBezTo>
                    <a:cubicBezTo>
                      <a:pt x="67" y="29"/>
                      <a:pt x="71" y="32"/>
                      <a:pt x="72" y="32"/>
                    </a:cubicBezTo>
                    <a:cubicBezTo>
                      <a:pt x="68" y="35"/>
                      <a:pt x="65" y="36"/>
                      <a:pt x="59" y="36"/>
                    </a:cubicBezTo>
                    <a:cubicBezTo>
                      <a:pt x="49" y="36"/>
                      <a:pt x="46" y="46"/>
                      <a:pt x="43" y="51"/>
                    </a:cubicBezTo>
                    <a:cubicBezTo>
                      <a:pt x="36" y="47"/>
                      <a:pt x="31" y="46"/>
                      <a:pt x="24" y="41"/>
                    </a:cubicBezTo>
                    <a:cubicBezTo>
                      <a:pt x="23" y="42"/>
                      <a:pt x="21" y="43"/>
                      <a:pt x="21" y="45"/>
                    </a:cubicBezTo>
                    <a:cubicBezTo>
                      <a:pt x="15" y="45"/>
                      <a:pt x="8" y="40"/>
                      <a:pt x="8" y="48"/>
                    </a:cubicBezTo>
                    <a:cubicBezTo>
                      <a:pt x="8" y="52"/>
                      <a:pt x="14" y="52"/>
                      <a:pt x="16" y="54"/>
                    </a:cubicBezTo>
                    <a:cubicBezTo>
                      <a:pt x="12" y="59"/>
                      <a:pt x="9" y="57"/>
                      <a:pt x="5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58"/>
                      <a:pt x="3" y="51"/>
                      <a:pt x="3" y="51"/>
                    </a:cubicBezTo>
                    <a:cubicBezTo>
                      <a:pt x="3" y="49"/>
                      <a:pt x="0" y="48"/>
                      <a:pt x="0" y="46"/>
                    </a:cubicBezTo>
                    <a:cubicBezTo>
                      <a:pt x="0" y="41"/>
                      <a:pt x="8" y="38"/>
                      <a:pt x="8" y="35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32"/>
                      <a:pt x="10" y="33"/>
                      <a:pt x="12" y="34"/>
                    </a:cubicBezTo>
                    <a:lnTo>
                      <a:pt x="11" y="3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8" name="Freeform 141"/>
              <p:cNvSpPr/>
              <p:nvPr/>
            </p:nvSpPr>
            <p:spPr bwMode="auto">
              <a:xfrm>
                <a:off x="6816725" y="2073275"/>
                <a:ext cx="15875" cy="1428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2" y="2"/>
                  </a:cxn>
                  <a:cxn ang="0">
                    <a:pos x="1" y="11"/>
                  </a:cxn>
                  <a:cxn ang="0">
                    <a:pos x="1" y="7"/>
                  </a:cxn>
                  <a:cxn ang="0">
                    <a:pos x="11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11">
                    <a:moveTo>
                      <a:pt x="10" y="0"/>
                    </a:moveTo>
                    <a:cubicBezTo>
                      <a:pt x="12" y="2"/>
                      <a:pt x="12" y="2"/>
                      <a:pt x="12" y="2"/>
                    </a:cubicBezTo>
                    <a:cubicBezTo>
                      <a:pt x="10" y="4"/>
                      <a:pt x="5" y="11"/>
                      <a:pt x="1" y="11"/>
                    </a:cubicBezTo>
                    <a:cubicBezTo>
                      <a:pt x="0" y="11"/>
                      <a:pt x="0" y="8"/>
                      <a:pt x="1" y="7"/>
                    </a:cubicBezTo>
                    <a:cubicBezTo>
                      <a:pt x="3" y="4"/>
                      <a:pt x="8" y="0"/>
                      <a:pt x="11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49" name="Freeform 142"/>
              <p:cNvSpPr/>
              <p:nvPr/>
            </p:nvSpPr>
            <p:spPr bwMode="auto">
              <a:xfrm>
                <a:off x="6848475" y="2052638"/>
                <a:ext cx="22225" cy="15875"/>
              </a:xfrm>
              <a:custGeom>
                <a:avLst/>
                <a:gdLst/>
                <a:ahLst/>
                <a:cxnLst>
                  <a:cxn ang="0">
                    <a:pos x="17" y="3"/>
                  </a:cxn>
                  <a:cxn ang="0">
                    <a:pos x="1" y="12"/>
                  </a:cxn>
                  <a:cxn ang="0">
                    <a:pos x="1" y="10"/>
                  </a:cxn>
                  <a:cxn ang="0">
                    <a:pos x="10" y="0"/>
                  </a:cxn>
                  <a:cxn ang="0">
                    <a:pos x="17" y="0"/>
                  </a:cxn>
                  <a:cxn ang="0">
                    <a:pos x="17" y="3"/>
                  </a:cxn>
                </a:cxnLst>
                <a:rect l="0" t="0" r="r" b="b"/>
                <a:pathLst>
                  <a:path w="17" h="12">
                    <a:moveTo>
                      <a:pt x="17" y="3"/>
                    </a:moveTo>
                    <a:cubicBezTo>
                      <a:pt x="7" y="3"/>
                      <a:pt x="7" y="12"/>
                      <a:pt x="1" y="12"/>
                    </a:cubicBezTo>
                    <a:cubicBezTo>
                      <a:pt x="0" y="12"/>
                      <a:pt x="1" y="10"/>
                      <a:pt x="1" y="10"/>
                    </a:cubicBezTo>
                    <a:cubicBezTo>
                      <a:pt x="1" y="10"/>
                      <a:pt x="5" y="0"/>
                      <a:pt x="10" y="0"/>
                    </a:cubicBezTo>
                    <a:cubicBezTo>
                      <a:pt x="13" y="0"/>
                      <a:pt x="15" y="0"/>
                      <a:pt x="17" y="0"/>
                    </a:cubicBezTo>
                    <a:lnTo>
                      <a:pt x="17" y="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0" name="Freeform 143"/>
              <p:cNvSpPr/>
              <p:nvPr/>
            </p:nvSpPr>
            <p:spPr bwMode="auto">
              <a:xfrm>
                <a:off x="6888163" y="2035175"/>
                <a:ext cx="12700" cy="11113"/>
              </a:xfrm>
              <a:custGeom>
                <a:avLst/>
                <a:gdLst/>
                <a:ahLst/>
                <a:cxnLst>
                  <a:cxn ang="0">
                    <a:pos x="1" y="6"/>
                  </a:cxn>
                  <a:cxn ang="0">
                    <a:pos x="2" y="3"/>
                  </a:cxn>
                  <a:cxn ang="0">
                    <a:pos x="9" y="0"/>
                  </a:cxn>
                  <a:cxn ang="0">
                    <a:pos x="1" y="9"/>
                  </a:cxn>
                  <a:cxn ang="0">
                    <a:pos x="1" y="6"/>
                  </a:cxn>
                </a:cxnLst>
                <a:rect l="0" t="0" r="r" b="b"/>
                <a:pathLst>
                  <a:path w="9" h="9">
                    <a:moveTo>
                      <a:pt x="1" y="6"/>
                    </a:moveTo>
                    <a:cubicBezTo>
                      <a:pt x="3" y="6"/>
                      <a:pt x="1" y="4"/>
                      <a:pt x="2" y="3"/>
                    </a:cubicBezTo>
                    <a:cubicBezTo>
                      <a:pt x="3" y="0"/>
                      <a:pt x="8" y="0"/>
                      <a:pt x="9" y="0"/>
                    </a:cubicBezTo>
                    <a:cubicBezTo>
                      <a:pt x="8" y="3"/>
                      <a:pt x="5" y="9"/>
                      <a:pt x="1" y="9"/>
                    </a:cubicBezTo>
                    <a:cubicBezTo>
                      <a:pt x="0" y="9"/>
                      <a:pt x="0" y="6"/>
                      <a:pt x="1" y="6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1" name="Freeform 144"/>
              <p:cNvSpPr/>
              <p:nvPr/>
            </p:nvSpPr>
            <p:spPr bwMode="auto">
              <a:xfrm>
                <a:off x="6753225" y="1855788"/>
                <a:ext cx="47625" cy="184150"/>
              </a:xfrm>
              <a:custGeom>
                <a:avLst/>
                <a:gdLst/>
                <a:ahLst/>
                <a:cxnLst>
                  <a:cxn ang="0">
                    <a:pos x="26" y="84"/>
                  </a:cxn>
                  <a:cxn ang="0">
                    <a:pos x="13" y="109"/>
                  </a:cxn>
                  <a:cxn ang="0">
                    <a:pos x="26" y="132"/>
                  </a:cxn>
                  <a:cxn ang="0">
                    <a:pos x="25" y="132"/>
                  </a:cxn>
                  <a:cxn ang="0">
                    <a:pos x="20" y="128"/>
                  </a:cxn>
                  <a:cxn ang="0">
                    <a:pos x="16" y="128"/>
                  </a:cxn>
                  <a:cxn ang="0">
                    <a:pos x="5" y="138"/>
                  </a:cxn>
                  <a:cxn ang="0">
                    <a:pos x="5" y="125"/>
                  </a:cxn>
                  <a:cxn ang="0">
                    <a:pos x="7" y="105"/>
                  </a:cxn>
                  <a:cxn ang="0">
                    <a:pos x="4" y="93"/>
                  </a:cxn>
                  <a:cxn ang="0">
                    <a:pos x="7" y="79"/>
                  </a:cxn>
                  <a:cxn ang="0">
                    <a:pos x="7" y="53"/>
                  </a:cxn>
                  <a:cxn ang="0">
                    <a:pos x="0" y="37"/>
                  </a:cxn>
                  <a:cxn ang="0">
                    <a:pos x="9" y="15"/>
                  </a:cxn>
                  <a:cxn ang="0">
                    <a:pos x="11" y="9"/>
                  </a:cxn>
                  <a:cxn ang="0">
                    <a:pos x="11" y="0"/>
                  </a:cxn>
                  <a:cxn ang="0">
                    <a:pos x="14" y="0"/>
                  </a:cxn>
                  <a:cxn ang="0">
                    <a:pos x="19" y="20"/>
                  </a:cxn>
                  <a:cxn ang="0">
                    <a:pos x="21" y="37"/>
                  </a:cxn>
                  <a:cxn ang="0">
                    <a:pos x="21" y="47"/>
                  </a:cxn>
                  <a:cxn ang="0">
                    <a:pos x="24" y="59"/>
                  </a:cxn>
                  <a:cxn ang="0">
                    <a:pos x="36" y="90"/>
                  </a:cxn>
                  <a:cxn ang="0">
                    <a:pos x="26" y="84"/>
                  </a:cxn>
                </a:cxnLst>
                <a:rect l="0" t="0" r="r" b="b"/>
                <a:pathLst>
                  <a:path w="36" h="138">
                    <a:moveTo>
                      <a:pt x="26" y="84"/>
                    </a:moveTo>
                    <a:cubicBezTo>
                      <a:pt x="15" y="84"/>
                      <a:pt x="13" y="98"/>
                      <a:pt x="13" y="109"/>
                    </a:cubicBezTo>
                    <a:cubicBezTo>
                      <a:pt x="13" y="120"/>
                      <a:pt x="22" y="124"/>
                      <a:pt x="26" y="132"/>
                    </a:cubicBezTo>
                    <a:cubicBezTo>
                      <a:pt x="26" y="132"/>
                      <a:pt x="25" y="132"/>
                      <a:pt x="25" y="132"/>
                    </a:cubicBezTo>
                    <a:cubicBezTo>
                      <a:pt x="23" y="133"/>
                      <a:pt x="21" y="130"/>
                      <a:pt x="20" y="128"/>
                    </a:cubicBezTo>
                    <a:cubicBezTo>
                      <a:pt x="19" y="128"/>
                      <a:pt x="17" y="128"/>
                      <a:pt x="16" y="128"/>
                    </a:cubicBezTo>
                    <a:cubicBezTo>
                      <a:pt x="11" y="128"/>
                      <a:pt x="11" y="138"/>
                      <a:pt x="5" y="138"/>
                    </a:cubicBezTo>
                    <a:cubicBezTo>
                      <a:pt x="4" y="138"/>
                      <a:pt x="5" y="127"/>
                      <a:pt x="5" y="125"/>
                    </a:cubicBezTo>
                    <a:cubicBezTo>
                      <a:pt x="5" y="117"/>
                      <a:pt x="7" y="112"/>
                      <a:pt x="7" y="105"/>
                    </a:cubicBezTo>
                    <a:cubicBezTo>
                      <a:pt x="7" y="99"/>
                      <a:pt x="4" y="98"/>
                      <a:pt x="4" y="93"/>
                    </a:cubicBezTo>
                    <a:cubicBezTo>
                      <a:pt x="4" y="86"/>
                      <a:pt x="7" y="84"/>
                      <a:pt x="7" y="79"/>
                    </a:cubicBezTo>
                    <a:cubicBezTo>
                      <a:pt x="7" y="68"/>
                      <a:pt x="7" y="64"/>
                      <a:pt x="7" y="53"/>
                    </a:cubicBezTo>
                    <a:cubicBezTo>
                      <a:pt x="7" y="46"/>
                      <a:pt x="0" y="44"/>
                      <a:pt x="0" y="37"/>
                    </a:cubicBezTo>
                    <a:cubicBezTo>
                      <a:pt x="0" y="28"/>
                      <a:pt x="3" y="16"/>
                      <a:pt x="9" y="15"/>
                    </a:cubicBezTo>
                    <a:cubicBezTo>
                      <a:pt x="9" y="12"/>
                      <a:pt x="11" y="11"/>
                      <a:pt x="11" y="9"/>
                    </a:cubicBezTo>
                    <a:cubicBezTo>
                      <a:pt x="11" y="4"/>
                      <a:pt x="11" y="3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4" y="8"/>
                      <a:pt x="18" y="14"/>
                      <a:pt x="19" y="20"/>
                    </a:cubicBezTo>
                    <a:cubicBezTo>
                      <a:pt x="21" y="26"/>
                      <a:pt x="18" y="30"/>
                      <a:pt x="21" y="37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52"/>
                      <a:pt x="23" y="57"/>
                      <a:pt x="24" y="59"/>
                    </a:cubicBezTo>
                    <a:cubicBezTo>
                      <a:pt x="27" y="70"/>
                      <a:pt x="33" y="79"/>
                      <a:pt x="36" y="90"/>
                    </a:cubicBezTo>
                    <a:cubicBezTo>
                      <a:pt x="34" y="86"/>
                      <a:pt x="30" y="84"/>
                      <a:pt x="26" y="8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2" name="Freeform 145"/>
              <p:cNvSpPr/>
              <p:nvPr/>
            </p:nvSpPr>
            <p:spPr bwMode="auto">
              <a:xfrm>
                <a:off x="5241925" y="1219200"/>
                <a:ext cx="292100" cy="214313"/>
              </a:xfrm>
              <a:custGeom>
                <a:avLst/>
                <a:gdLst/>
                <a:ahLst/>
                <a:cxnLst>
                  <a:cxn ang="0">
                    <a:pos x="76" y="161"/>
                  </a:cxn>
                  <a:cxn ang="0">
                    <a:pos x="50" y="131"/>
                  </a:cxn>
                  <a:cxn ang="0">
                    <a:pos x="103" y="67"/>
                  </a:cxn>
                  <a:cxn ang="0">
                    <a:pos x="125" y="55"/>
                  </a:cxn>
                  <a:cxn ang="0">
                    <a:pos x="134" y="45"/>
                  </a:cxn>
                  <a:cxn ang="0">
                    <a:pos x="175" y="34"/>
                  </a:cxn>
                  <a:cxn ang="0">
                    <a:pos x="220" y="11"/>
                  </a:cxn>
                  <a:cxn ang="0">
                    <a:pos x="203" y="0"/>
                  </a:cxn>
                  <a:cxn ang="0">
                    <a:pos x="136" y="25"/>
                  </a:cxn>
                  <a:cxn ang="0">
                    <a:pos x="123" y="19"/>
                  </a:cxn>
                  <a:cxn ang="0">
                    <a:pos x="109" y="25"/>
                  </a:cxn>
                  <a:cxn ang="0">
                    <a:pos x="69" y="46"/>
                  </a:cxn>
                  <a:cxn ang="0">
                    <a:pos x="52" y="49"/>
                  </a:cxn>
                  <a:cxn ang="0">
                    <a:pos x="47" y="53"/>
                  </a:cxn>
                  <a:cxn ang="0">
                    <a:pos x="50" y="61"/>
                  </a:cxn>
                  <a:cxn ang="0">
                    <a:pos x="27" y="88"/>
                  </a:cxn>
                  <a:cxn ang="0">
                    <a:pos x="34" y="98"/>
                  </a:cxn>
                  <a:cxn ang="0">
                    <a:pos x="13" y="110"/>
                  </a:cxn>
                  <a:cxn ang="0">
                    <a:pos x="13" y="117"/>
                  </a:cxn>
                  <a:cxn ang="0">
                    <a:pos x="0" y="134"/>
                  </a:cxn>
                  <a:cxn ang="0">
                    <a:pos x="8" y="143"/>
                  </a:cxn>
                  <a:cxn ang="0">
                    <a:pos x="21" y="143"/>
                  </a:cxn>
                  <a:cxn ang="0">
                    <a:pos x="27" y="158"/>
                  </a:cxn>
                  <a:cxn ang="0">
                    <a:pos x="39" y="158"/>
                  </a:cxn>
                  <a:cxn ang="0">
                    <a:pos x="42" y="161"/>
                  </a:cxn>
                  <a:cxn ang="0">
                    <a:pos x="76" y="161"/>
                  </a:cxn>
                  <a:cxn ang="0">
                    <a:pos x="72" y="156"/>
                  </a:cxn>
                  <a:cxn ang="0">
                    <a:pos x="76" y="161"/>
                  </a:cxn>
                </a:cxnLst>
                <a:rect l="0" t="0" r="r" b="b"/>
                <a:pathLst>
                  <a:path w="220" h="161">
                    <a:moveTo>
                      <a:pt x="76" y="161"/>
                    </a:moveTo>
                    <a:cubicBezTo>
                      <a:pt x="66" y="151"/>
                      <a:pt x="50" y="147"/>
                      <a:pt x="50" y="131"/>
                    </a:cubicBezTo>
                    <a:cubicBezTo>
                      <a:pt x="50" y="102"/>
                      <a:pt x="81" y="73"/>
                      <a:pt x="103" y="67"/>
                    </a:cubicBezTo>
                    <a:cubicBezTo>
                      <a:pt x="111" y="64"/>
                      <a:pt x="113" y="55"/>
                      <a:pt x="125" y="55"/>
                    </a:cubicBezTo>
                    <a:cubicBezTo>
                      <a:pt x="130" y="55"/>
                      <a:pt x="132" y="46"/>
                      <a:pt x="134" y="45"/>
                    </a:cubicBezTo>
                    <a:cubicBezTo>
                      <a:pt x="149" y="38"/>
                      <a:pt x="160" y="41"/>
                      <a:pt x="175" y="34"/>
                    </a:cubicBezTo>
                    <a:cubicBezTo>
                      <a:pt x="186" y="28"/>
                      <a:pt x="220" y="26"/>
                      <a:pt x="220" y="11"/>
                    </a:cubicBezTo>
                    <a:cubicBezTo>
                      <a:pt x="220" y="6"/>
                      <a:pt x="208" y="0"/>
                      <a:pt x="203" y="0"/>
                    </a:cubicBezTo>
                    <a:cubicBezTo>
                      <a:pt x="181" y="0"/>
                      <a:pt x="160" y="25"/>
                      <a:pt x="136" y="25"/>
                    </a:cubicBezTo>
                    <a:cubicBezTo>
                      <a:pt x="131" y="25"/>
                      <a:pt x="128" y="19"/>
                      <a:pt x="123" y="19"/>
                    </a:cubicBezTo>
                    <a:cubicBezTo>
                      <a:pt x="115" y="19"/>
                      <a:pt x="115" y="25"/>
                      <a:pt x="109" y="25"/>
                    </a:cubicBezTo>
                    <a:cubicBezTo>
                      <a:pt x="93" y="25"/>
                      <a:pt x="80" y="46"/>
                      <a:pt x="69" y="46"/>
                    </a:cubicBezTo>
                    <a:cubicBezTo>
                      <a:pt x="63" y="46"/>
                      <a:pt x="58" y="49"/>
                      <a:pt x="52" y="49"/>
                    </a:cubicBezTo>
                    <a:cubicBezTo>
                      <a:pt x="49" y="49"/>
                      <a:pt x="47" y="52"/>
                      <a:pt x="47" y="53"/>
                    </a:cubicBezTo>
                    <a:cubicBezTo>
                      <a:pt x="47" y="56"/>
                      <a:pt x="50" y="58"/>
                      <a:pt x="50" y="61"/>
                    </a:cubicBezTo>
                    <a:cubicBezTo>
                      <a:pt x="50" y="74"/>
                      <a:pt x="27" y="80"/>
                      <a:pt x="27" y="88"/>
                    </a:cubicBezTo>
                    <a:cubicBezTo>
                      <a:pt x="27" y="91"/>
                      <a:pt x="34" y="92"/>
                      <a:pt x="34" y="98"/>
                    </a:cubicBezTo>
                    <a:cubicBezTo>
                      <a:pt x="27" y="99"/>
                      <a:pt x="13" y="102"/>
                      <a:pt x="13" y="110"/>
                    </a:cubicBezTo>
                    <a:cubicBezTo>
                      <a:pt x="13" y="115"/>
                      <a:pt x="13" y="117"/>
                      <a:pt x="13" y="117"/>
                    </a:cubicBezTo>
                    <a:cubicBezTo>
                      <a:pt x="13" y="124"/>
                      <a:pt x="0" y="124"/>
                      <a:pt x="0" y="134"/>
                    </a:cubicBezTo>
                    <a:cubicBezTo>
                      <a:pt x="0" y="139"/>
                      <a:pt x="8" y="143"/>
                      <a:pt x="8" y="143"/>
                    </a:cubicBezTo>
                    <a:cubicBezTo>
                      <a:pt x="8" y="143"/>
                      <a:pt x="20" y="143"/>
                      <a:pt x="21" y="143"/>
                    </a:cubicBezTo>
                    <a:cubicBezTo>
                      <a:pt x="28" y="145"/>
                      <a:pt x="24" y="152"/>
                      <a:pt x="27" y="158"/>
                    </a:cubicBezTo>
                    <a:cubicBezTo>
                      <a:pt x="28" y="161"/>
                      <a:pt x="35" y="158"/>
                      <a:pt x="39" y="158"/>
                    </a:cubicBezTo>
                    <a:cubicBezTo>
                      <a:pt x="40" y="158"/>
                      <a:pt x="41" y="161"/>
                      <a:pt x="42" y="161"/>
                    </a:cubicBezTo>
                    <a:cubicBezTo>
                      <a:pt x="76" y="161"/>
                      <a:pt x="76" y="161"/>
                      <a:pt x="76" y="161"/>
                    </a:cubicBezTo>
                    <a:cubicBezTo>
                      <a:pt x="75" y="159"/>
                      <a:pt x="73" y="157"/>
                      <a:pt x="72" y="156"/>
                    </a:cubicBezTo>
                    <a:lnTo>
                      <a:pt x="76" y="161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3" name="Freeform 146"/>
              <p:cNvSpPr/>
              <p:nvPr/>
            </p:nvSpPr>
            <p:spPr bwMode="auto">
              <a:xfrm>
                <a:off x="4713288" y="1196975"/>
                <a:ext cx="2847975" cy="1058863"/>
              </a:xfrm>
              <a:custGeom>
                <a:avLst/>
                <a:gdLst/>
                <a:ahLst/>
                <a:cxnLst>
                  <a:cxn ang="0">
                    <a:pos x="1515" y="585"/>
                  </a:cxn>
                  <a:cxn ang="0">
                    <a:pos x="1460" y="485"/>
                  </a:cxn>
                  <a:cxn ang="0">
                    <a:pos x="1665" y="408"/>
                  </a:cxn>
                  <a:cxn ang="0">
                    <a:pos x="1804" y="346"/>
                  </a:cxn>
                  <a:cxn ang="0">
                    <a:pos x="1709" y="465"/>
                  </a:cxn>
                  <a:cxn ang="0">
                    <a:pos x="1793" y="452"/>
                  </a:cxn>
                  <a:cxn ang="0">
                    <a:pos x="1989" y="313"/>
                  </a:cxn>
                  <a:cxn ang="0">
                    <a:pos x="2112" y="287"/>
                  </a:cxn>
                  <a:cxn ang="0">
                    <a:pos x="1892" y="194"/>
                  </a:cxn>
                  <a:cxn ang="0">
                    <a:pos x="1660" y="159"/>
                  </a:cxn>
                  <a:cxn ang="0">
                    <a:pos x="1435" y="157"/>
                  </a:cxn>
                  <a:cxn ang="0">
                    <a:pos x="1314" y="97"/>
                  </a:cxn>
                  <a:cxn ang="0">
                    <a:pos x="1102" y="104"/>
                  </a:cxn>
                  <a:cxn ang="0">
                    <a:pos x="1016" y="27"/>
                  </a:cxn>
                  <a:cxn ang="0">
                    <a:pos x="758" y="117"/>
                  </a:cxn>
                  <a:cxn ang="0">
                    <a:pos x="668" y="148"/>
                  </a:cxn>
                  <a:cxn ang="0">
                    <a:pos x="644" y="121"/>
                  </a:cxn>
                  <a:cxn ang="0">
                    <a:pos x="511" y="207"/>
                  </a:cxn>
                  <a:cxn ang="0">
                    <a:pos x="322" y="247"/>
                  </a:cxn>
                  <a:cxn ang="0">
                    <a:pos x="214" y="296"/>
                  </a:cxn>
                  <a:cxn ang="0">
                    <a:pos x="229" y="227"/>
                  </a:cxn>
                  <a:cxn ang="0">
                    <a:pos x="127" y="236"/>
                  </a:cxn>
                  <a:cxn ang="0">
                    <a:pos x="136" y="312"/>
                  </a:cxn>
                  <a:cxn ang="0">
                    <a:pos x="117" y="395"/>
                  </a:cxn>
                  <a:cxn ang="0">
                    <a:pos x="50" y="446"/>
                  </a:cxn>
                  <a:cxn ang="0">
                    <a:pos x="16" y="495"/>
                  </a:cxn>
                  <a:cxn ang="0">
                    <a:pos x="54" y="558"/>
                  </a:cxn>
                  <a:cxn ang="0">
                    <a:pos x="88" y="597"/>
                  </a:cxn>
                  <a:cxn ang="0">
                    <a:pos x="112" y="644"/>
                  </a:cxn>
                  <a:cxn ang="0">
                    <a:pos x="208" y="647"/>
                  </a:cxn>
                  <a:cxn ang="0">
                    <a:pos x="225" y="626"/>
                  </a:cxn>
                  <a:cxn ang="0">
                    <a:pos x="284" y="701"/>
                  </a:cxn>
                  <a:cxn ang="0">
                    <a:pos x="350" y="732"/>
                  </a:cxn>
                  <a:cxn ang="0">
                    <a:pos x="366" y="742"/>
                  </a:cxn>
                  <a:cxn ang="0">
                    <a:pos x="349" y="634"/>
                  </a:cxn>
                  <a:cxn ang="0">
                    <a:pos x="412" y="645"/>
                  </a:cxn>
                  <a:cxn ang="0">
                    <a:pos x="427" y="700"/>
                  </a:cxn>
                  <a:cxn ang="0">
                    <a:pos x="428" y="746"/>
                  </a:cxn>
                  <a:cxn ang="0">
                    <a:pos x="447" y="755"/>
                  </a:cxn>
                  <a:cxn ang="0">
                    <a:pos x="522" y="777"/>
                  </a:cxn>
                  <a:cxn ang="0">
                    <a:pos x="559" y="781"/>
                  </a:cxn>
                  <a:cxn ang="0">
                    <a:pos x="608" y="770"/>
                  </a:cxn>
                  <a:cxn ang="0">
                    <a:pos x="654" y="772"/>
                  </a:cxn>
                  <a:cxn ang="0">
                    <a:pos x="677" y="748"/>
                  </a:cxn>
                  <a:cxn ang="0">
                    <a:pos x="829" y="593"/>
                  </a:cxn>
                  <a:cxn ang="0">
                    <a:pos x="994" y="534"/>
                  </a:cxn>
                  <a:cxn ang="0">
                    <a:pos x="1224" y="569"/>
                  </a:cxn>
                  <a:cxn ang="0">
                    <a:pos x="1411" y="607"/>
                  </a:cxn>
                  <a:cxn ang="0">
                    <a:pos x="1400" y="655"/>
                  </a:cxn>
                </a:cxnLst>
                <a:rect l="0" t="0" r="r" b="b"/>
                <a:pathLst>
                  <a:path w="2139" h="795">
                    <a:moveTo>
                      <a:pt x="1398" y="684"/>
                    </a:moveTo>
                    <a:cubicBezTo>
                      <a:pt x="1398" y="684"/>
                      <a:pt x="1415" y="688"/>
                      <a:pt x="1429" y="688"/>
                    </a:cubicBezTo>
                    <a:cubicBezTo>
                      <a:pt x="1454" y="688"/>
                      <a:pt x="1478" y="635"/>
                      <a:pt x="1495" y="618"/>
                    </a:cubicBezTo>
                    <a:cubicBezTo>
                      <a:pt x="1502" y="610"/>
                      <a:pt x="1512" y="596"/>
                      <a:pt x="1515" y="585"/>
                    </a:cubicBezTo>
                    <a:cubicBezTo>
                      <a:pt x="1518" y="572"/>
                      <a:pt x="1513" y="564"/>
                      <a:pt x="1520" y="551"/>
                    </a:cubicBezTo>
                    <a:cubicBezTo>
                      <a:pt x="1522" y="547"/>
                      <a:pt x="1527" y="537"/>
                      <a:pt x="1527" y="527"/>
                    </a:cubicBezTo>
                    <a:cubicBezTo>
                      <a:pt x="1527" y="515"/>
                      <a:pt x="1508" y="492"/>
                      <a:pt x="1499" y="499"/>
                    </a:cubicBezTo>
                    <a:cubicBezTo>
                      <a:pt x="1473" y="518"/>
                      <a:pt x="1460" y="488"/>
                      <a:pt x="1460" y="485"/>
                    </a:cubicBezTo>
                    <a:cubicBezTo>
                      <a:pt x="1460" y="473"/>
                      <a:pt x="1483" y="459"/>
                      <a:pt x="1493" y="450"/>
                    </a:cubicBezTo>
                    <a:cubicBezTo>
                      <a:pt x="1506" y="436"/>
                      <a:pt x="1524" y="413"/>
                      <a:pt x="1543" y="408"/>
                    </a:cubicBezTo>
                    <a:cubicBezTo>
                      <a:pt x="1560" y="404"/>
                      <a:pt x="1613" y="399"/>
                      <a:pt x="1627" y="399"/>
                    </a:cubicBezTo>
                    <a:cubicBezTo>
                      <a:pt x="1645" y="399"/>
                      <a:pt x="1654" y="408"/>
                      <a:pt x="1665" y="408"/>
                    </a:cubicBezTo>
                    <a:cubicBezTo>
                      <a:pt x="1671" y="408"/>
                      <a:pt x="1675" y="408"/>
                      <a:pt x="1689" y="408"/>
                    </a:cubicBezTo>
                    <a:cubicBezTo>
                      <a:pt x="1696" y="379"/>
                      <a:pt x="1709" y="362"/>
                      <a:pt x="1740" y="362"/>
                    </a:cubicBezTo>
                    <a:cubicBezTo>
                      <a:pt x="1748" y="362"/>
                      <a:pt x="1751" y="360"/>
                      <a:pt x="1766" y="362"/>
                    </a:cubicBezTo>
                    <a:cubicBezTo>
                      <a:pt x="1759" y="368"/>
                      <a:pt x="1756" y="406"/>
                      <a:pt x="1804" y="346"/>
                    </a:cubicBezTo>
                    <a:cubicBezTo>
                      <a:pt x="1809" y="346"/>
                      <a:pt x="1832" y="355"/>
                      <a:pt x="1797" y="377"/>
                    </a:cubicBezTo>
                    <a:cubicBezTo>
                      <a:pt x="1785" y="385"/>
                      <a:pt x="1774" y="381"/>
                      <a:pt x="1766" y="393"/>
                    </a:cubicBezTo>
                    <a:cubicBezTo>
                      <a:pt x="1757" y="406"/>
                      <a:pt x="1749" y="423"/>
                      <a:pt x="1735" y="430"/>
                    </a:cubicBezTo>
                    <a:cubicBezTo>
                      <a:pt x="1724" y="436"/>
                      <a:pt x="1709" y="447"/>
                      <a:pt x="1709" y="465"/>
                    </a:cubicBezTo>
                    <a:cubicBezTo>
                      <a:pt x="1709" y="482"/>
                      <a:pt x="1714" y="535"/>
                      <a:pt x="1726" y="545"/>
                    </a:cubicBezTo>
                    <a:cubicBezTo>
                      <a:pt x="1735" y="532"/>
                      <a:pt x="1741" y="507"/>
                      <a:pt x="1760" y="503"/>
                    </a:cubicBezTo>
                    <a:cubicBezTo>
                      <a:pt x="1757" y="491"/>
                      <a:pt x="1777" y="488"/>
                      <a:pt x="1777" y="479"/>
                    </a:cubicBezTo>
                    <a:cubicBezTo>
                      <a:pt x="1777" y="464"/>
                      <a:pt x="1793" y="460"/>
                      <a:pt x="1793" y="452"/>
                    </a:cubicBezTo>
                    <a:cubicBezTo>
                      <a:pt x="1793" y="447"/>
                      <a:pt x="1788" y="442"/>
                      <a:pt x="1793" y="432"/>
                    </a:cubicBezTo>
                    <a:cubicBezTo>
                      <a:pt x="1828" y="356"/>
                      <a:pt x="1861" y="397"/>
                      <a:pt x="1874" y="397"/>
                    </a:cubicBezTo>
                    <a:cubicBezTo>
                      <a:pt x="1914" y="397"/>
                      <a:pt x="1941" y="347"/>
                      <a:pt x="1976" y="346"/>
                    </a:cubicBezTo>
                    <a:cubicBezTo>
                      <a:pt x="2041" y="345"/>
                      <a:pt x="1989" y="320"/>
                      <a:pt x="1989" y="313"/>
                    </a:cubicBezTo>
                    <a:cubicBezTo>
                      <a:pt x="1989" y="294"/>
                      <a:pt x="2015" y="297"/>
                      <a:pt x="2020" y="287"/>
                    </a:cubicBezTo>
                    <a:cubicBezTo>
                      <a:pt x="2022" y="282"/>
                      <a:pt x="2018" y="271"/>
                      <a:pt x="2026" y="271"/>
                    </a:cubicBezTo>
                    <a:cubicBezTo>
                      <a:pt x="2054" y="271"/>
                      <a:pt x="2077" y="309"/>
                      <a:pt x="2097" y="309"/>
                    </a:cubicBezTo>
                    <a:cubicBezTo>
                      <a:pt x="2106" y="309"/>
                      <a:pt x="2108" y="293"/>
                      <a:pt x="2112" y="287"/>
                    </a:cubicBezTo>
                    <a:cubicBezTo>
                      <a:pt x="2120" y="278"/>
                      <a:pt x="2127" y="279"/>
                      <a:pt x="2139" y="275"/>
                    </a:cubicBezTo>
                    <a:cubicBezTo>
                      <a:pt x="2123" y="254"/>
                      <a:pt x="2071" y="242"/>
                      <a:pt x="2046" y="227"/>
                    </a:cubicBezTo>
                    <a:cubicBezTo>
                      <a:pt x="2011" y="207"/>
                      <a:pt x="1965" y="185"/>
                      <a:pt x="1914" y="185"/>
                    </a:cubicBezTo>
                    <a:cubicBezTo>
                      <a:pt x="1900" y="185"/>
                      <a:pt x="1890" y="188"/>
                      <a:pt x="1892" y="194"/>
                    </a:cubicBezTo>
                    <a:cubicBezTo>
                      <a:pt x="1906" y="237"/>
                      <a:pt x="1872" y="194"/>
                      <a:pt x="1863" y="194"/>
                    </a:cubicBezTo>
                    <a:cubicBezTo>
                      <a:pt x="1762" y="192"/>
                      <a:pt x="1762" y="192"/>
                      <a:pt x="1762" y="192"/>
                    </a:cubicBezTo>
                    <a:cubicBezTo>
                      <a:pt x="1756" y="169"/>
                      <a:pt x="1741" y="161"/>
                      <a:pt x="1711" y="161"/>
                    </a:cubicBezTo>
                    <a:cubicBezTo>
                      <a:pt x="1695" y="161"/>
                      <a:pt x="1670" y="167"/>
                      <a:pt x="1660" y="159"/>
                    </a:cubicBezTo>
                    <a:cubicBezTo>
                      <a:pt x="1652" y="151"/>
                      <a:pt x="1651" y="141"/>
                      <a:pt x="1638" y="137"/>
                    </a:cubicBezTo>
                    <a:cubicBezTo>
                      <a:pt x="1611" y="128"/>
                      <a:pt x="1582" y="121"/>
                      <a:pt x="1548" y="121"/>
                    </a:cubicBezTo>
                    <a:cubicBezTo>
                      <a:pt x="1513" y="121"/>
                      <a:pt x="1509" y="140"/>
                      <a:pt x="1506" y="157"/>
                    </a:cubicBezTo>
                    <a:cubicBezTo>
                      <a:pt x="1473" y="157"/>
                      <a:pt x="1457" y="157"/>
                      <a:pt x="1435" y="157"/>
                    </a:cubicBezTo>
                    <a:cubicBezTo>
                      <a:pt x="1423" y="157"/>
                      <a:pt x="1421" y="147"/>
                      <a:pt x="1407" y="146"/>
                    </a:cubicBezTo>
                    <a:cubicBezTo>
                      <a:pt x="1405" y="152"/>
                      <a:pt x="1403" y="166"/>
                      <a:pt x="1396" y="166"/>
                    </a:cubicBezTo>
                    <a:cubicBezTo>
                      <a:pt x="1377" y="166"/>
                      <a:pt x="1369" y="143"/>
                      <a:pt x="1369" y="130"/>
                    </a:cubicBezTo>
                    <a:cubicBezTo>
                      <a:pt x="1369" y="127"/>
                      <a:pt x="1405" y="105"/>
                      <a:pt x="1314" y="97"/>
                    </a:cubicBezTo>
                    <a:cubicBezTo>
                      <a:pt x="1303" y="96"/>
                      <a:pt x="1296" y="101"/>
                      <a:pt x="1296" y="115"/>
                    </a:cubicBezTo>
                    <a:cubicBezTo>
                      <a:pt x="1248" y="115"/>
                      <a:pt x="1248" y="115"/>
                      <a:pt x="1248" y="115"/>
                    </a:cubicBezTo>
                    <a:cubicBezTo>
                      <a:pt x="1233" y="111"/>
                      <a:pt x="1157" y="102"/>
                      <a:pt x="1147" y="86"/>
                    </a:cubicBezTo>
                    <a:cubicBezTo>
                      <a:pt x="1089" y="133"/>
                      <a:pt x="1102" y="104"/>
                      <a:pt x="1102" y="104"/>
                    </a:cubicBezTo>
                    <a:cubicBezTo>
                      <a:pt x="1116" y="87"/>
                      <a:pt x="1249" y="51"/>
                      <a:pt x="1140" y="24"/>
                    </a:cubicBezTo>
                    <a:cubicBezTo>
                      <a:pt x="1094" y="24"/>
                      <a:pt x="1094" y="24"/>
                      <a:pt x="1094" y="24"/>
                    </a:cubicBezTo>
                    <a:cubicBezTo>
                      <a:pt x="1089" y="12"/>
                      <a:pt x="1079" y="0"/>
                      <a:pt x="1060" y="0"/>
                    </a:cubicBezTo>
                    <a:cubicBezTo>
                      <a:pt x="1038" y="0"/>
                      <a:pt x="1028" y="17"/>
                      <a:pt x="1016" y="27"/>
                    </a:cubicBezTo>
                    <a:cubicBezTo>
                      <a:pt x="1008" y="33"/>
                      <a:pt x="951" y="56"/>
                      <a:pt x="956" y="35"/>
                    </a:cubicBezTo>
                    <a:cubicBezTo>
                      <a:pt x="941" y="40"/>
                      <a:pt x="879" y="44"/>
                      <a:pt x="847" y="73"/>
                    </a:cubicBezTo>
                    <a:cubicBezTo>
                      <a:pt x="840" y="79"/>
                      <a:pt x="838" y="97"/>
                      <a:pt x="828" y="97"/>
                    </a:cubicBezTo>
                    <a:cubicBezTo>
                      <a:pt x="813" y="97"/>
                      <a:pt x="758" y="92"/>
                      <a:pt x="758" y="117"/>
                    </a:cubicBezTo>
                    <a:cubicBezTo>
                      <a:pt x="758" y="122"/>
                      <a:pt x="763" y="128"/>
                      <a:pt x="765" y="135"/>
                    </a:cubicBezTo>
                    <a:cubicBezTo>
                      <a:pt x="755" y="141"/>
                      <a:pt x="752" y="135"/>
                      <a:pt x="721" y="135"/>
                    </a:cubicBezTo>
                    <a:cubicBezTo>
                      <a:pt x="695" y="170"/>
                      <a:pt x="697" y="129"/>
                      <a:pt x="691" y="121"/>
                    </a:cubicBezTo>
                    <a:cubicBezTo>
                      <a:pt x="689" y="136"/>
                      <a:pt x="679" y="142"/>
                      <a:pt x="668" y="148"/>
                    </a:cubicBezTo>
                    <a:cubicBezTo>
                      <a:pt x="671" y="160"/>
                      <a:pt x="690" y="173"/>
                      <a:pt x="677" y="188"/>
                    </a:cubicBezTo>
                    <a:cubicBezTo>
                      <a:pt x="667" y="198"/>
                      <a:pt x="695" y="230"/>
                      <a:pt x="680" y="230"/>
                    </a:cubicBezTo>
                    <a:cubicBezTo>
                      <a:pt x="662" y="230"/>
                      <a:pt x="657" y="164"/>
                      <a:pt x="657" y="150"/>
                    </a:cubicBezTo>
                    <a:cubicBezTo>
                      <a:pt x="657" y="135"/>
                      <a:pt x="681" y="129"/>
                      <a:pt x="644" y="121"/>
                    </a:cubicBezTo>
                    <a:cubicBezTo>
                      <a:pt x="625" y="118"/>
                      <a:pt x="589" y="149"/>
                      <a:pt x="589" y="166"/>
                    </a:cubicBezTo>
                    <a:cubicBezTo>
                      <a:pt x="589" y="186"/>
                      <a:pt x="598" y="199"/>
                      <a:pt x="608" y="210"/>
                    </a:cubicBezTo>
                    <a:cubicBezTo>
                      <a:pt x="633" y="248"/>
                      <a:pt x="574" y="205"/>
                      <a:pt x="552" y="200"/>
                    </a:cubicBezTo>
                    <a:cubicBezTo>
                      <a:pt x="492" y="184"/>
                      <a:pt x="512" y="204"/>
                      <a:pt x="511" y="207"/>
                    </a:cubicBezTo>
                    <a:cubicBezTo>
                      <a:pt x="509" y="241"/>
                      <a:pt x="495" y="214"/>
                      <a:pt x="487" y="214"/>
                    </a:cubicBezTo>
                    <a:cubicBezTo>
                      <a:pt x="473" y="214"/>
                      <a:pt x="445" y="233"/>
                      <a:pt x="425" y="223"/>
                    </a:cubicBezTo>
                    <a:cubicBezTo>
                      <a:pt x="415" y="197"/>
                      <a:pt x="349" y="256"/>
                      <a:pt x="333" y="256"/>
                    </a:cubicBezTo>
                    <a:cubicBezTo>
                      <a:pt x="327" y="256"/>
                      <a:pt x="320" y="252"/>
                      <a:pt x="322" y="247"/>
                    </a:cubicBezTo>
                    <a:cubicBezTo>
                      <a:pt x="329" y="229"/>
                      <a:pt x="319" y="191"/>
                      <a:pt x="300" y="249"/>
                    </a:cubicBezTo>
                    <a:cubicBezTo>
                      <a:pt x="298" y="253"/>
                      <a:pt x="306" y="255"/>
                      <a:pt x="306" y="263"/>
                    </a:cubicBezTo>
                    <a:cubicBezTo>
                      <a:pt x="306" y="278"/>
                      <a:pt x="283" y="267"/>
                      <a:pt x="271" y="271"/>
                    </a:cubicBezTo>
                    <a:cubicBezTo>
                      <a:pt x="259" y="275"/>
                      <a:pt x="265" y="318"/>
                      <a:pt x="214" y="296"/>
                    </a:cubicBezTo>
                    <a:cubicBezTo>
                      <a:pt x="214" y="313"/>
                      <a:pt x="214" y="313"/>
                      <a:pt x="214" y="313"/>
                    </a:cubicBezTo>
                    <a:cubicBezTo>
                      <a:pt x="189" y="311"/>
                      <a:pt x="192" y="284"/>
                      <a:pt x="183" y="271"/>
                    </a:cubicBezTo>
                    <a:cubicBezTo>
                      <a:pt x="202" y="271"/>
                      <a:pt x="212" y="271"/>
                      <a:pt x="230" y="276"/>
                    </a:cubicBezTo>
                    <a:cubicBezTo>
                      <a:pt x="255" y="282"/>
                      <a:pt x="304" y="251"/>
                      <a:pt x="229" y="227"/>
                    </a:cubicBezTo>
                    <a:cubicBezTo>
                      <a:pt x="208" y="220"/>
                      <a:pt x="160" y="196"/>
                      <a:pt x="145" y="196"/>
                    </a:cubicBezTo>
                    <a:cubicBezTo>
                      <a:pt x="144" y="196"/>
                      <a:pt x="144" y="195"/>
                      <a:pt x="133" y="196"/>
                    </a:cubicBezTo>
                    <a:cubicBezTo>
                      <a:pt x="127" y="200"/>
                      <a:pt x="111" y="208"/>
                      <a:pt x="111" y="219"/>
                    </a:cubicBezTo>
                    <a:cubicBezTo>
                      <a:pt x="111" y="227"/>
                      <a:pt x="127" y="226"/>
                      <a:pt x="127" y="236"/>
                    </a:cubicBezTo>
                    <a:cubicBezTo>
                      <a:pt x="127" y="244"/>
                      <a:pt x="119" y="247"/>
                      <a:pt x="119" y="255"/>
                    </a:cubicBezTo>
                    <a:cubicBezTo>
                      <a:pt x="119" y="263"/>
                      <a:pt x="128" y="268"/>
                      <a:pt x="128" y="277"/>
                    </a:cubicBezTo>
                    <a:cubicBezTo>
                      <a:pt x="128" y="282"/>
                      <a:pt x="123" y="285"/>
                      <a:pt x="123" y="290"/>
                    </a:cubicBezTo>
                    <a:cubicBezTo>
                      <a:pt x="123" y="300"/>
                      <a:pt x="136" y="302"/>
                      <a:pt x="136" y="312"/>
                    </a:cubicBezTo>
                    <a:cubicBezTo>
                      <a:pt x="136" y="315"/>
                      <a:pt x="132" y="317"/>
                      <a:pt x="131" y="318"/>
                    </a:cubicBezTo>
                    <a:cubicBezTo>
                      <a:pt x="135" y="325"/>
                      <a:pt x="145" y="327"/>
                      <a:pt x="145" y="336"/>
                    </a:cubicBezTo>
                    <a:cubicBezTo>
                      <a:pt x="145" y="351"/>
                      <a:pt x="115" y="367"/>
                      <a:pt x="106" y="379"/>
                    </a:cubicBezTo>
                    <a:cubicBezTo>
                      <a:pt x="109" y="384"/>
                      <a:pt x="114" y="387"/>
                      <a:pt x="117" y="395"/>
                    </a:cubicBezTo>
                    <a:cubicBezTo>
                      <a:pt x="111" y="398"/>
                      <a:pt x="98" y="405"/>
                      <a:pt x="92" y="405"/>
                    </a:cubicBezTo>
                    <a:cubicBezTo>
                      <a:pt x="85" y="405"/>
                      <a:pt x="80" y="402"/>
                      <a:pt x="70" y="402"/>
                    </a:cubicBezTo>
                    <a:cubicBezTo>
                      <a:pt x="61" y="402"/>
                      <a:pt x="38" y="410"/>
                      <a:pt x="45" y="417"/>
                    </a:cubicBezTo>
                    <a:cubicBezTo>
                      <a:pt x="67" y="438"/>
                      <a:pt x="56" y="446"/>
                      <a:pt x="50" y="446"/>
                    </a:cubicBezTo>
                    <a:cubicBezTo>
                      <a:pt x="42" y="446"/>
                      <a:pt x="40" y="435"/>
                      <a:pt x="33" y="435"/>
                    </a:cubicBezTo>
                    <a:cubicBezTo>
                      <a:pt x="25" y="435"/>
                      <a:pt x="15" y="455"/>
                      <a:pt x="15" y="465"/>
                    </a:cubicBezTo>
                    <a:cubicBezTo>
                      <a:pt x="15" y="483"/>
                      <a:pt x="1" y="480"/>
                      <a:pt x="0" y="496"/>
                    </a:cubicBezTo>
                    <a:cubicBezTo>
                      <a:pt x="6" y="495"/>
                      <a:pt x="11" y="495"/>
                      <a:pt x="16" y="495"/>
                    </a:cubicBezTo>
                    <a:cubicBezTo>
                      <a:pt x="24" y="495"/>
                      <a:pt x="30" y="494"/>
                      <a:pt x="39" y="494"/>
                    </a:cubicBezTo>
                    <a:cubicBezTo>
                      <a:pt x="48" y="494"/>
                      <a:pt x="52" y="510"/>
                      <a:pt x="52" y="520"/>
                    </a:cubicBezTo>
                    <a:cubicBezTo>
                      <a:pt x="52" y="526"/>
                      <a:pt x="46" y="529"/>
                      <a:pt x="46" y="535"/>
                    </a:cubicBezTo>
                    <a:cubicBezTo>
                      <a:pt x="46" y="544"/>
                      <a:pt x="54" y="550"/>
                      <a:pt x="54" y="558"/>
                    </a:cubicBezTo>
                    <a:cubicBezTo>
                      <a:pt x="54" y="563"/>
                      <a:pt x="46" y="565"/>
                      <a:pt x="44" y="568"/>
                    </a:cubicBezTo>
                    <a:cubicBezTo>
                      <a:pt x="39" y="576"/>
                      <a:pt x="37" y="583"/>
                      <a:pt x="37" y="593"/>
                    </a:cubicBezTo>
                    <a:cubicBezTo>
                      <a:pt x="37" y="606"/>
                      <a:pt x="46" y="603"/>
                      <a:pt x="56" y="603"/>
                    </a:cubicBezTo>
                    <a:cubicBezTo>
                      <a:pt x="70" y="603"/>
                      <a:pt x="77" y="597"/>
                      <a:pt x="88" y="597"/>
                    </a:cubicBezTo>
                    <a:cubicBezTo>
                      <a:pt x="99" y="597"/>
                      <a:pt x="97" y="620"/>
                      <a:pt x="108" y="620"/>
                    </a:cubicBezTo>
                    <a:cubicBezTo>
                      <a:pt x="108" y="638"/>
                      <a:pt x="108" y="638"/>
                      <a:pt x="108" y="638"/>
                    </a:cubicBezTo>
                    <a:cubicBezTo>
                      <a:pt x="108" y="640"/>
                      <a:pt x="109" y="641"/>
                      <a:pt x="110" y="641"/>
                    </a:cubicBezTo>
                    <a:cubicBezTo>
                      <a:pt x="112" y="644"/>
                      <a:pt x="112" y="644"/>
                      <a:pt x="112" y="644"/>
                    </a:cubicBezTo>
                    <a:cubicBezTo>
                      <a:pt x="114" y="644"/>
                      <a:pt x="120" y="642"/>
                      <a:pt x="123" y="641"/>
                    </a:cubicBezTo>
                    <a:cubicBezTo>
                      <a:pt x="132" y="639"/>
                      <a:pt x="133" y="627"/>
                      <a:pt x="143" y="627"/>
                    </a:cubicBezTo>
                    <a:cubicBezTo>
                      <a:pt x="151" y="627"/>
                      <a:pt x="171" y="660"/>
                      <a:pt x="177" y="660"/>
                    </a:cubicBezTo>
                    <a:cubicBezTo>
                      <a:pt x="184" y="660"/>
                      <a:pt x="205" y="651"/>
                      <a:pt x="208" y="647"/>
                    </a:cubicBezTo>
                    <a:cubicBezTo>
                      <a:pt x="207" y="647"/>
                      <a:pt x="196" y="645"/>
                      <a:pt x="196" y="645"/>
                    </a:cubicBezTo>
                    <a:cubicBezTo>
                      <a:pt x="194" y="645"/>
                      <a:pt x="189" y="644"/>
                      <a:pt x="189" y="638"/>
                    </a:cubicBezTo>
                    <a:cubicBezTo>
                      <a:pt x="189" y="635"/>
                      <a:pt x="221" y="623"/>
                      <a:pt x="233" y="619"/>
                    </a:cubicBezTo>
                    <a:cubicBezTo>
                      <a:pt x="233" y="619"/>
                      <a:pt x="227" y="625"/>
                      <a:pt x="225" y="626"/>
                    </a:cubicBezTo>
                    <a:cubicBezTo>
                      <a:pt x="226" y="629"/>
                      <a:pt x="237" y="641"/>
                      <a:pt x="211" y="647"/>
                    </a:cubicBezTo>
                    <a:cubicBezTo>
                      <a:pt x="223" y="673"/>
                      <a:pt x="273" y="669"/>
                      <a:pt x="273" y="704"/>
                    </a:cubicBezTo>
                    <a:cubicBezTo>
                      <a:pt x="275" y="703"/>
                      <a:pt x="275" y="703"/>
                      <a:pt x="275" y="703"/>
                    </a:cubicBezTo>
                    <a:cubicBezTo>
                      <a:pt x="278" y="702"/>
                      <a:pt x="280" y="701"/>
                      <a:pt x="284" y="701"/>
                    </a:cubicBezTo>
                    <a:cubicBezTo>
                      <a:pt x="298" y="701"/>
                      <a:pt x="297" y="710"/>
                      <a:pt x="302" y="719"/>
                    </a:cubicBezTo>
                    <a:cubicBezTo>
                      <a:pt x="303" y="721"/>
                      <a:pt x="312" y="726"/>
                      <a:pt x="312" y="726"/>
                    </a:cubicBezTo>
                    <a:cubicBezTo>
                      <a:pt x="320" y="729"/>
                      <a:pt x="322" y="742"/>
                      <a:pt x="335" y="742"/>
                    </a:cubicBezTo>
                    <a:cubicBezTo>
                      <a:pt x="344" y="742"/>
                      <a:pt x="344" y="734"/>
                      <a:pt x="350" y="732"/>
                    </a:cubicBezTo>
                    <a:cubicBezTo>
                      <a:pt x="354" y="731"/>
                      <a:pt x="353" y="731"/>
                      <a:pt x="357" y="731"/>
                    </a:cubicBezTo>
                    <a:cubicBezTo>
                      <a:pt x="358" y="733"/>
                      <a:pt x="358" y="737"/>
                      <a:pt x="360" y="739"/>
                    </a:cubicBezTo>
                    <a:cubicBezTo>
                      <a:pt x="359" y="739"/>
                      <a:pt x="360" y="740"/>
                      <a:pt x="360" y="741"/>
                    </a:cubicBezTo>
                    <a:cubicBezTo>
                      <a:pt x="366" y="742"/>
                      <a:pt x="366" y="742"/>
                      <a:pt x="366" y="742"/>
                    </a:cubicBezTo>
                    <a:cubicBezTo>
                      <a:pt x="371" y="735"/>
                      <a:pt x="371" y="724"/>
                      <a:pt x="378" y="721"/>
                    </a:cubicBezTo>
                    <a:cubicBezTo>
                      <a:pt x="366" y="714"/>
                      <a:pt x="348" y="688"/>
                      <a:pt x="348" y="673"/>
                    </a:cubicBezTo>
                    <a:cubicBezTo>
                      <a:pt x="348" y="668"/>
                      <a:pt x="338" y="662"/>
                      <a:pt x="338" y="655"/>
                    </a:cubicBezTo>
                    <a:cubicBezTo>
                      <a:pt x="338" y="653"/>
                      <a:pt x="347" y="637"/>
                      <a:pt x="349" y="634"/>
                    </a:cubicBezTo>
                    <a:cubicBezTo>
                      <a:pt x="351" y="635"/>
                      <a:pt x="365" y="628"/>
                      <a:pt x="366" y="627"/>
                    </a:cubicBezTo>
                    <a:cubicBezTo>
                      <a:pt x="377" y="623"/>
                      <a:pt x="384" y="620"/>
                      <a:pt x="399" y="620"/>
                    </a:cubicBezTo>
                    <a:cubicBezTo>
                      <a:pt x="423" y="620"/>
                      <a:pt x="427" y="631"/>
                      <a:pt x="436" y="645"/>
                    </a:cubicBezTo>
                    <a:cubicBezTo>
                      <a:pt x="429" y="650"/>
                      <a:pt x="420" y="645"/>
                      <a:pt x="412" y="645"/>
                    </a:cubicBezTo>
                    <a:cubicBezTo>
                      <a:pt x="400" y="645"/>
                      <a:pt x="383" y="656"/>
                      <a:pt x="381" y="656"/>
                    </a:cubicBezTo>
                    <a:cubicBezTo>
                      <a:pt x="382" y="665"/>
                      <a:pt x="389" y="664"/>
                      <a:pt x="391" y="669"/>
                    </a:cubicBezTo>
                    <a:cubicBezTo>
                      <a:pt x="400" y="684"/>
                      <a:pt x="412" y="690"/>
                      <a:pt x="412" y="707"/>
                    </a:cubicBezTo>
                    <a:cubicBezTo>
                      <a:pt x="415" y="705"/>
                      <a:pt x="424" y="701"/>
                      <a:pt x="427" y="700"/>
                    </a:cubicBezTo>
                    <a:cubicBezTo>
                      <a:pt x="427" y="707"/>
                      <a:pt x="434" y="710"/>
                      <a:pt x="434" y="717"/>
                    </a:cubicBezTo>
                    <a:cubicBezTo>
                      <a:pt x="421" y="717"/>
                      <a:pt x="421" y="717"/>
                      <a:pt x="421" y="717"/>
                    </a:cubicBezTo>
                    <a:cubicBezTo>
                      <a:pt x="417" y="717"/>
                      <a:pt x="413" y="721"/>
                      <a:pt x="412" y="728"/>
                    </a:cubicBezTo>
                    <a:cubicBezTo>
                      <a:pt x="421" y="729"/>
                      <a:pt x="428" y="738"/>
                      <a:pt x="428" y="746"/>
                    </a:cubicBezTo>
                    <a:cubicBezTo>
                      <a:pt x="428" y="751"/>
                      <a:pt x="424" y="753"/>
                      <a:pt x="424" y="757"/>
                    </a:cubicBezTo>
                    <a:cubicBezTo>
                      <a:pt x="424" y="761"/>
                      <a:pt x="428" y="765"/>
                      <a:pt x="429" y="766"/>
                    </a:cubicBezTo>
                    <a:cubicBezTo>
                      <a:pt x="429" y="762"/>
                      <a:pt x="434" y="762"/>
                      <a:pt x="438" y="761"/>
                    </a:cubicBezTo>
                    <a:cubicBezTo>
                      <a:pt x="443" y="759"/>
                      <a:pt x="442" y="757"/>
                      <a:pt x="447" y="755"/>
                    </a:cubicBezTo>
                    <a:cubicBezTo>
                      <a:pt x="455" y="752"/>
                      <a:pt x="460" y="754"/>
                      <a:pt x="466" y="749"/>
                    </a:cubicBezTo>
                    <a:cubicBezTo>
                      <a:pt x="476" y="755"/>
                      <a:pt x="482" y="755"/>
                      <a:pt x="491" y="758"/>
                    </a:cubicBezTo>
                    <a:cubicBezTo>
                      <a:pt x="502" y="762"/>
                      <a:pt x="505" y="772"/>
                      <a:pt x="518" y="772"/>
                    </a:cubicBezTo>
                    <a:cubicBezTo>
                      <a:pt x="518" y="774"/>
                      <a:pt x="521" y="775"/>
                      <a:pt x="522" y="777"/>
                    </a:cubicBezTo>
                    <a:cubicBezTo>
                      <a:pt x="523" y="781"/>
                      <a:pt x="522" y="787"/>
                      <a:pt x="524" y="793"/>
                    </a:cubicBezTo>
                    <a:cubicBezTo>
                      <a:pt x="529" y="787"/>
                      <a:pt x="533" y="795"/>
                      <a:pt x="537" y="795"/>
                    </a:cubicBezTo>
                    <a:cubicBezTo>
                      <a:pt x="542" y="795"/>
                      <a:pt x="544" y="791"/>
                      <a:pt x="547" y="788"/>
                    </a:cubicBezTo>
                    <a:cubicBezTo>
                      <a:pt x="551" y="784"/>
                      <a:pt x="556" y="784"/>
                      <a:pt x="559" y="781"/>
                    </a:cubicBezTo>
                    <a:cubicBezTo>
                      <a:pt x="567" y="773"/>
                      <a:pt x="568" y="762"/>
                      <a:pt x="579" y="762"/>
                    </a:cubicBezTo>
                    <a:cubicBezTo>
                      <a:pt x="583" y="762"/>
                      <a:pt x="582" y="764"/>
                      <a:pt x="586" y="764"/>
                    </a:cubicBezTo>
                    <a:cubicBezTo>
                      <a:pt x="587" y="769"/>
                      <a:pt x="597" y="765"/>
                      <a:pt x="600" y="765"/>
                    </a:cubicBezTo>
                    <a:cubicBezTo>
                      <a:pt x="604" y="765"/>
                      <a:pt x="605" y="770"/>
                      <a:pt x="608" y="770"/>
                    </a:cubicBezTo>
                    <a:cubicBezTo>
                      <a:pt x="617" y="770"/>
                      <a:pt x="624" y="765"/>
                      <a:pt x="627" y="759"/>
                    </a:cubicBezTo>
                    <a:cubicBezTo>
                      <a:pt x="628" y="760"/>
                      <a:pt x="629" y="759"/>
                      <a:pt x="630" y="759"/>
                    </a:cubicBezTo>
                    <a:cubicBezTo>
                      <a:pt x="634" y="759"/>
                      <a:pt x="636" y="749"/>
                      <a:pt x="645" y="749"/>
                    </a:cubicBezTo>
                    <a:cubicBezTo>
                      <a:pt x="654" y="749"/>
                      <a:pt x="644" y="772"/>
                      <a:pt x="654" y="772"/>
                    </a:cubicBezTo>
                    <a:cubicBezTo>
                      <a:pt x="664" y="772"/>
                      <a:pt x="668" y="764"/>
                      <a:pt x="677" y="764"/>
                    </a:cubicBezTo>
                    <a:cubicBezTo>
                      <a:pt x="682" y="764"/>
                      <a:pt x="686" y="764"/>
                      <a:pt x="692" y="765"/>
                    </a:cubicBezTo>
                    <a:cubicBezTo>
                      <a:pt x="692" y="763"/>
                      <a:pt x="692" y="763"/>
                      <a:pt x="692" y="763"/>
                    </a:cubicBezTo>
                    <a:cubicBezTo>
                      <a:pt x="690" y="753"/>
                      <a:pt x="688" y="750"/>
                      <a:pt x="677" y="748"/>
                    </a:cubicBezTo>
                    <a:cubicBezTo>
                      <a:pt x="678" y="739"/>
                      <a:pt x="687" y="719"/>
                      <a:pt x="694" y="719"/>
                    </a:cubicBezTo>
                    <a:cubicBezTo>
                      <a:pt x="735" y="719"/>
                      <a:pt x="763" y="698"/>
                      <a:pt x="763" y="649"/>
                    </a:cubicBezTo>
                    <a:cubicBezTo>
                      <a:pt x="785" y="645"/>
                      <a:pt x="787" y="618"/>
                      <a:pt x="800" y="620"/>
                    </a:cubicBezTo>
                    <a:cubicBezTo>
                      <a:pt x="836" y="624"/>
                      <a:pt x="822" y="600"/>
                      <a:pt x="829" y="593"/>
                    </a:cubicBezTo>
                    <a:cubicBezTo>
                      <a:pt x="847" y="578"/>
                      <a:pt x="873" y="578"/>
                      <a:pt x="895" y="565"/>
                    </a:cubicBezTo>
                    <a:cubicBezTo>
                      <a:pt x="898" y="563"/>
                      <a:pt x="906" y="554"/>
                      <a:pt x="913" y="554"/>
                    </a:cubicBezTo>
                    <a:cubicBezTo>
                      <a:pt x="924" y="554"/>
                      <a:pt x="943" y="567"/>
                      <a:pt x="961" y="567"/>
                    </a:cubicBezTo>
                    <a:cubicBezTo>
                      <a:pt x="986" y="567"/>
                      <a:pt x="981" y="534"/>
                      <a:pt x="994" y="534"/>
                    </a:cubicBezTo>
                    <a:cubicBezTo>
                      <a:pt x="1002" y="534"/>
                      <a:pt x="1029" y="538"/>
                      <a:pt x="1032" y="545"/>
                    </a:cubicBezTo>
                    <a:cubicBezTo>
                      <a:pt x="1042" y="573"/>
                      <a:pt x="1060" y="558"/>
                      <a:pt x="1072" y="558"/>
                    </a:cubicBezTo>
                    <a:cubicBezTo>
                      <a:pt x="1099" y="558"/>
                      <a:pt x="1107" y="580"/>
                      <a:pt x="1135" y="580"/>
                    </a:cubicBezTo>
                    <a:cubicBezTo>
                      <a:pt x="1160" y="580"/>
                      <a:pt x="1192" y="557"/>
                      <a:pt x="1224" y="569"/>
                    </a:cubicBezTo>
                    <a:cubicBezTo>
                      <a:pt x="1266" y="586"/>
                      <a:pt x="1245" y="512"/>
                      <a:pt x="1301" y="512"/>
                    </a:cubicBezTo>
                    <a:cubicBezTo>
                      <a:pt x="1340" y="512"/>
                      <a:pt x="1339" y="543"/>
                      <a:pt x="1354" y="567"/>
                    </a:cubicBezTo>
                    <a:cubicBezTo>
                      <a:pt x="1360" y="576"/>
                      <a:pt x="1379" y="577"/>
                      <a:pt x="1387" y="585"/>
                    </a:cubicBezTo>
                    <a:cubicBezTo>
                      <a:pt x="1393" y="590"/>
                      <a:pt x="1398" y="607"/>
                      <a:pt x="1411" y="607"/>
                    </a:cubicBezTo>
                    <a:cubicBezTo>
                      <a:pt x="1426" y="607"/>
                      <a:pt x="1428" y="593"/>
                      <a:pt x="1446" y="593"/>
                    </a:cubicBezTo>
                    <a:cubicBezTo>
                      <a:pt x="1446" y="604"/>
                      <a:pt x="1446" y="604"/>
                      <a:pt x="1446" y="604"/>
                    </a:cubicBezTo>
                    <a:cubicBezTo>
                      <a:pt x="1437" y="614"/>
                      <a:pt x="1433" y="638"/>
                      <a:pt x="1422" y="644"/>
                    </a:cubicBezTo>
                    <a:cubicBezTo>
                      <a:pt x="1412" y="650"/>
                      <a:pt x="1394" y="651"/>
                      <a:pt x="1400" y="655"/>
                    </a:cubicBezTo>
                    <a:cubicBezTo>
                      <a:pt x="1415" y="665"/>
                      <a:pt x="1398" y="684"/>
                      <a:pt x="1398" y="68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4" name="Freeform 147"/>
              <p:cNvSpPr/>
              <p:nvPr/>
            </p:nvSpPr>
            <p:spPr bwMode="auto">
              <a:xfrm>
                <a:off x="5614988" y="1879600"/>
                <a:ext cx="1023938" cy="646113"/>
              </a:xfrm>
              <a:custGeom>
                <a:avLst/>
                <a:gdLst/>
                <a:ahLst/>
                <a:cxnLst>
                  <a:cxn ang="0">
                    <a:pos x="585" y="307"/>
                  </a:cxn>
                  <a:cxn ang="0">
                    <a:pos x="573" y="287"/>
                  </a:cxn>
                  <a:cxn ang="0">
                    <a:pos x="614" y="256"/>
                  </a:cxn>
                  <a:cxn ang="0">
                    <a:pos x="588" y="246"/>
                  </a:cxn>
                  <a:cxn ang="0">
                    <a:pos x="570" y="255"/>
                  </a:cxn>
                  <a:cxn ang="0">
                    <a:pos x="552" y="236"/>
                  </a:cxn>
                  <a:cxn ang="0">
                    <a:pos x="590" y="209"/>
                  </a:cxn>
                  <a:cxn ang="0">
                    <a:pos x="606" y="212"/>
                  </a:cxn>
                  <a:cxn ang="0">
                    <a:pos x="634" y="216"/>
                  </a:cxn>
                  <a:cxn ang="0">
                    <a:pos x="648" y="231"/>
                  </a:cxn>
                  <a:cxn ang="0">
                    <a:pos x="648" y="248"/>
                  </a:cxn>
                  <a:cxn ang="0">
                    <a:pos x="666" y="254"/>
                  </a:cxn>
                  <a:cxn ang="0">
                    <a:pos x="659" y="264"/>
                  </a:cxn>
                  <a:cxn ang="0">
                    <a:pos x="665" y="275"/>
                  </a:cxn>
                  <a:cxn ang="0">
                    <a:pos x="664" y="290"/>
                  </a:cxn>
                  <a:cxn ang="0">
                    <a:pos x="668" y="295"/>
                  </a:cxn>
                  <a:cxn ang="0">
                    <a:pos x="690" y="286"/>
                  </a:cxn>
                  <a:cxn ang="0">
                    <a:pos x="683" y="232"/>
                  </a:cxn>
                  <a:cxn ang="0">
                    <a:pos x="688" y="210"/>
                  </a:cxn>
                  <a:cxn ang="0">
                    <a:pos x="721" y="172"/>
                  </a:cxn>
                  <a:cxn ang="0">
                    <a:pos x="745" y="132"/>
                  </a:cxn>
                  <a:cxn ang="0">
                    <a:pos x="769" y="81"/>
                  </a:cxn>
                  <a:cxn ang="0">
                    <a:pos x="710" y="73"/>
                  </a:cxn>
                  <a:cxn ang="0">
                    <a:pos x="624" y="0"/>
                  </a:cxn>
                  <a:cxn ang="0">
                    <a:pos x="458" y="68"/>
                  </a:cxn>
                  <a:cxn ang="0">
                    <a:pos x="355" y="33"/>
                  </a:cxn>
                  <a:cxn ang="0">
                    <a:pos x="284" y="55"/>
                  </a:cxn>
                  <a:cxn ang="0">
                    <a:pos x="218" y="53"/>
                  </a:cxn>
                  <a:cxn ang="0">
                    <a:pos x="123" y="108"/>
                  </a:cxn>
                  <a:cxn ang="0">
                    <a:pos x="17" y="207"/>
                  </a:cxn>
                  <a:cxn ang="0">
                    <a:pos x="15" y="251"/>
                  </a:cxn>
                  <a:cxn ang="0">
                    <a:pos x="25" y="261"/>
                  </a:cxn>
                  <a:cxn ang="0">
                    <a:pos x="50" y="280"/>
                  </a:cxn>
                  <a:cxn ang="0">
                    <a:pos x="83" y="284"/>
                  </a:cxn>
                  <a:cxn ang="0">
                    <a:pos x="73" y="317"/>
                  </a:cxn>
                  <a:cxn ang="0">
                    <a:pos x="63" y="326"/>
                  </a:cxn>
                  <a:cxn ang="0">
                    <a:pos x="73" y="343"/>
                  </a:cxn>
                  <a:cxn ang="0">
                    <a:pos x="110" y="357"/>
                  </a:cxn>
                  <a:cxn ang="0">
                    <a:pos x="132" y="373"/>
                  </a:cxn>
                  <a:cxn ang="0">
                    <a:pos x="160" y="384"/>
                  </a:cxn>
                  <a:cxn ang="0">
                    <a:pos x="186" y="382"/>
                  </a:cxn>
                  <a:cxn ang="0">
                    <a:pos x="210" y="381"/>
                  </a:cxn>
                  <a:cxn ang="0">
                    <a:pos x="255" y="372"/>
                  </a:cxn>
                  <a:cxn ang="0">
                    <a:pos x="275" y="366"/>
                  </a:cxn>
                  <a:cxn ang="0">
                    <a:pos x="282" y="362"/>
                  </a:cxn>
                  <a:cxn ang="0">
                    <a:pos x="316" y="400"/>
                  </a:cxn>
                  <a:cxn ang="0">
                    <a:pos x="306" y="439"/>
                  </a:cxn>
                  <a:cxn ang="0">
                    <a:pos x="324" y="450"/>
                  </a:cxn>
                  <a:cxn ang="0">
                    <a:pos x="346" y="467"/>
                  </a:cxn>
                  <a:cxn ang="0">
                    <a:pos x="351" y="472"/>
                  </a:cxn>
                  <a:cxn ang="0">
                    <a:pos x="353" y="457"/>
                  </a:cxn>
                  <a:cxn ang="0">
                    <a:pos x="379" y="454"/>
                  </a:cxn>
                  <a:cxn ang="0">
                    <a:pos x="416" y="453"/>
                  </a:cxn>
                  <a:cxn ang="0">
                    <a:pos x="431" y="470"/>
                  </a:cxn>
                  <a:cxn ang="0">
                    <a:pos x="454" y="486"/>
                  </a:cxn>
                  <a:cxn ang="0">
                    <a:pos x="476" y="470"/>
                  </a:cxn>
                  <a:cxn ang="0">
                    <a:pos x="503" y="455"/>
                  </a:cxn>
                  <a:cxn ang="0">
                    <a:pos x="552" y="439"/>
                  </a:cxn>
                  <a:cxn ang="0">
                    <a:pos x="576" y="406"/>
                  </a:cxn>
                  <a:cxn ang="0">
                    <a:pos x="604" y="355"/>
                  </a:cxn>
                  <a:cxn ang="0">
                    <a:pos x="586" y="307"/>
                  </a:cxn>
                </a:cxnLst>
                <a:rect l="0" t="0" r="r" b="b"/>
                <a:pathLst>
                  <a:path w="769" h="486">
                    <a:moveTo>
                      <a:pt x="586" y="307"/>
                    </a:moveTo>
                    <a:cubicBezTo>
                      <a:pt x="585" y="307"/>
                      <a:pt x="585" y="307"/>
                      <a:pt x="585" y="307"/>
                    </a:cubicBezTo>
                    <a:cubicBezTo>
                      <a:pt x="585" y="307"/>
                      <a:pt x="585" y="300"/>
                      <a:pt x="585" y="298"/>
                    </a:cubicBezTo>
                    <a:cubicBezTo>
                      <a:pt x="582" y="298"/>
                      <a:pt x="573" y="294"/>
                      <a:pt x="573" y="287"/>
                    </a:cubicBezTo>
                    <a:cubicBezTo>
                      <a:pt x="573" y="282"/>
                      <a:pt x="581" y="282"/>
                      <a:pt x="582" y="276"/>
                    </a:cubicBezTo>
                    <a:cubicBezTo>
                      <a:pt x="586" y="264"/>
                      <a:pt x="605" y="264"/>
                      <a:pt x="614" y="256"/>
                    </a:cubicBezTo>
                    <a:cubicBezTo>
                      <a:pt x="611" y="251"/>
                      <a:pt x="604" y="256"/>
                      <a:pt x="598" y="252"/>
                    </a:cubicBezTo>
                    <a:cubicBezTo>
                      <a:pt x="595" y="250"/>
                      <a:pt x="593" y="246"/>
                      <a:pt x="588" y="246"/>
                    </a:cubicBezTo>
                    <a:cubicBezTo>
                      <a:pt x="585" y="246"/>
                      <a:pt x="585" y="256"/>
                      <a:pt x="582" y="256"/>
                    </a:cubicBezTo>
                    <a:cubicBezTo>
                      <a:pt x="578" y="256"/>
                      <a:pt x="574" y="257"/>
                      <a:pt x="570" y="255"/>
                    </a:cubicBezTo>
                    <a:cubicBezTo>
                      <a:pt x="565" y="252"/>
                      <a:pt x="567" y="247"/>
                      <a:pt x="562" y="243"/>
                    </a:cubicBezTo>
                    <a:cubicBezTo>
                      <a:pt x="560" y="242"/>
                      <a:pt x="552" y="240"/>
                      <a:pt x="552" y="236"/>
                    </a:cubicBezTo>
                    <a:cubicBezTo>
                      <a:pt x="552" y="227"/>
                      <a:pt x="565" y="230"/>
                      <a:pt x="571" y="225"/>
                    </a:cubicBezTo>
                    <a:cubicBezTo>
                      <a:pt x="577" y="221"/>
                      <a:pt x="587" y="215"/>
                      <a:pt x="590" y="209"/>
                    </a:cubicBezTo>
                    <a:cubicBezTo>
                      <a:pt x="591" y="208"/>
                      <a:pt x="593" y="203"/>
                      <a:pt x="597" y="203"/>
                    </a:cubicBezTo>
                    <a:cubicBezTo>
                      <a:pt x="601" y="203"/>
                      <a:pt x="606" y="209"/>
                      <a:pt x="606" y="212"/>
                    </a:cubicBezTo>
                    <a:cubicBezTo>
                      <a:pt x="606" y="219"/>
                      <a:pt x="597" y="222"/>
                      <a:pt x="597" y="230"/>
                    </a:cubicBezTo>
                    <a:cubicBezTo>
                      <a:pt x="610" y="230"/>
                      <a:pt x="620" y="216"/>
                      <a:pt x="634" y="216"/>
                    </a:cubicBezTo>
                    <a:cubicBezTo>
                      <a:pt x="639" y="216"/>
                      <a:pt x="641" y="221"/>
                      <a:pt x="648" y="221"/>
                    </a:cubicBezTo>
                    <a:cubicBezTo>
                      <a:pt x="646" y="226"/>
                      <a:pt x="648" y="226"/>
                      <a:pt x="648" y="231"/>
                    </a:cubicBezTo>
                    <a:cubicBezTo>
                      <a:pt x="648" y="235"/>
                      <a:pt x="643" y="235"/>
                      <a:pt x="643" y="240"/>
                    </a:cubicBezTo>
                    <a:cubicBezTo>
                      <a:pt x="643" y="242"/>
                      <a:pt x="645" y="248"/>
                      <a:pt x="648" y="248"/>
                    </a:cubicBezTo>
                    <a:cubicBezTo>
                      <a:pt x="649" y="248"/>
                      <a:pt x="651" y="245"/>
                      <a:pt x="654" y="245"/>
                    </a:cubicBezTo>
                    <a:cubicBezTo>
                      <a:pt x="659" y="245"/>
                      <a:pt x="666" y="249"/>
                      <a:pt x="666" y="254"/>
                    </a:cubicBezTo>
                    <a:cubicBezTo>
                      <a:pt x="666" y="257"/>
                      <a:pt x="662" y="260"/>
                      <a:pt x="659" y="260"/>
                    </a:cubicBezTo>
                    <a:cubicBezTo>
                      <a:pt x="659" y="264"/>
                      <a:pt x="659" y="264"/>
                      <a:pt x="659" y="264"/>
                    </a:cubicBezTo>
                    <a:cubicBezTo>
                      <a:pt x="660" y="265"/>
                      <a:pt x="660" y="267"/>
                      <a:pt x="663" y="268"/>
                    </a:cubicBezTo>
                    <a:cubicBezTo>
                      <a:pt x="663" y="270"/>
                      <a:pt x="665" y="272"/>
                      <a:pt x="665" y="275"/>
                    </a:cubicBezTo>
                    <a:cubicBezTo>
                      <a:pt x="665" y="276"/>
                      <a:pt x="661" y="282"/>
                      <a:pt x="661" y="285"/>
                    </a:cubicBezTo>
                    <a:cubicBezTo>
                      <a:pt x="661" y="287"/>
                      <a:pt x="661" y="289"/>
                      <a:pt x="664" y="290"/>
                    </a:cubicBezTo>
                    <a:cubicBezTo>
                      <a:pt x="663" y="292"/>
                      <a:pt x="661" y="293"/>
                      <a:pt x="661" y="295"/>
                    </a:cubicBezTo>
                    <a:cubicBezTo>
                      <a:pt x="668" y="295"/>
                      <a:pt x="668" y="295"/>
                      <a:pt x="668" y="295"/>
                    </a:cubicBezTo>
                    <a:cubicBezTo>
                      <a:pt x="670" y="293"/>
                      <a:pt x="671" y="293"/>
                      <a:pt x="676" y="291"/>
                    </a:cubicBezTo>
                    <a:cubicBezTo>
                      <a:pt x="676" y="287"/>
                      <a:pt x="687" y="287"/>
                      <a:pt x="690" y="286"/>
                    </a:cubicBezTo>
                    <a:cubicBezTo>
                      <a:pt x="696" y="284"/>
                      <a:pt x="699" y="279"/>
                      <a:pt x="699" y="269"/>
                    </a:cubicBezTo>
                    <a:cubicBezTo>
                      <a:pt x="699" y="252"/>
                      <a:pt x="692" y="242"/>
                      <a:pt x="683" y="232"/>
                    </a:cubicBezTo>
                    <a:cubicBezTo>
                      <a:pt x="679" y="228"/>
                      <a:pt x="674" y="224"/>
                      <a:pt x="675" y="217"/>
                    </a:cubicBezTo>
                    <a:cubicBezTo>
                      <a:pt x="680" y="217"/>
                      <a:pt x="685" y="214"/>
                      <a:pt x="688" y="210"/>
                    </a:cubicBezTo>
                    <a:cubicBezTo>
                      <a:pt x="691" y="207"/>
                      <a:pt x="699" y="203"/>
                      <a:pt x="701" y="199"/>
                    </a:cubicBezTo>
                    <a:cubicBezTo>
                      <a:pt x="707" y="187"/>
                      <a:pt x="710" y="180"/>
                      <a:pt x="721" y="172"/>
                    </a:cubicBezTo>
                    <a:cubicBezTo>
                      <a:pt x="721" y="172"/>
                      <a:pt x="738" y="153"/>
                      <a:pt x="723" y="143"/>
                    </a:cubicBezTo>
                    <a:cubicBezTo>
                      <a:pt x="717" y="139"/>
                      <a:pt x="735" y="138"/>
                      <a:pt x="745" y="132"/>
                    </a:cubicBezTo>
                    <a:cubicBezTo>
                      <a:pt x="756" y="126"/>
                      <a:pt x="760" y="102"/>
                      <a:pt x="769" y="92"/>
                    </a:cubicBezTo>
                    <a:cubicBezTo>
                      <a:pt x="769" y="81"/>
                      <a:pt x="769" y="81"/>
                      <a:pt x="769" y="81"/>
                    </a:cubicBezTo>
                    <a:cubicBezTo>
                      <a:pt x="751" y="81"/>
                      <a:pt x="749" y="95"/>
                      <a:pt x="734" y="95"/>
                    </a:cubicBezTo>
                    <a:cubicBezTo>
                      <a:pt x="721" y="95"/>
                      <a:pt x="716" y="78"/>
                      <a:pt x="710" y="73"/>
                    </a:cubicBezTo>
                    <a:cubicBezTo>
                      <a:pt x="702" y="65"/>
                      <a:pt x="683" y="64"/>
                      <a:pt x="677" y="55"/>
                    </a:cubicBezTo>
                    <a:cubicBezTo>
                      <a:pt x="662" y="31"/>
                      <a:pt x="663" y="0"/>
                      <a:pt x="624" y="0"/>
                    </a:cubicBezTo>
                    <a:cubicBezTo>
                      <a:pt x="568" y="0"/>
                      <a:pt x="589" y="74"/>
                      <a:pt x="547" y="57"/>
                    </a:cubicBezTo>
                    <a:cubicBezTo>
                      <a:pt x="515" y="45"/>
                      <a:pt x="483" y="68"/>
                      <a:pt x="458" y="68"/>
                    </a:cubicBezTo>
                    <a:cubicBezTo>
                      <a:pt x="430" y="68"/>
                      <a:pt x="422" y="46"/>
                      <a:pt x="395" y="46"/>
                    </a:cubicBezTo>
                    <a:cubicBezTo>
                      <a:pt x="383" y="46"/>
                      <a:pt x="365" y="61"/>
                      <a:pt x="355" y="33"/>
                    </a:cubicBezTo>
                    <a:cubicBezTo>
                      <a:pt x="352" y="26"/>
                      <a:pt x="325" y="22"/>
                      <a:pt x="317" y="22"/>
                    </a:cubicBezTo>
                    <a:cubicBezTo>
                      <a:pt x="304" y="22"/>
                      <a:pt x="309" y="55"/>
                      <a:pt x="284" y="55"/>
                    </a:cubicBezTo>
                    <a:cubicBezTo>
                      <a:pt x="266" y="55"/>
                      <a:pt x="247" y="42"/>
                      <a:pt x="236" y="42"/>
                    </a:cubicBezTo>
                    <a:cubicBezTo>
                      <a:pt x="229" y="42"/>
                      <a:pt x="221" y="51"/>
                      <a:pt x="218" y="53"/>
                    </a:cubicBezTo>
                    <a:cubicBezTo>
                      <a:pt x="196" y="66"/>
                      <a:pt x="170" y="66"/>
                      <a:pt x="152" y="81"/>
                    </a:cubicBezTo>
                    <a:cubicBezTo>
                      <a:pt x="145" y="88"/>
                      <a:pt x="159" y="112"/>
                      <a:pt x="123" y="108"/>
                    </a:cubicBezTo>
                    <a:cubicBezTo>
                      <a:pt x="110" y="106"/>
                      <a:pt x="108" y="133"/>
                      <a:pt x="86" y="137"/>
                    </a:cubicBezTo>
                    <a:cubicBezTo>
                      <a:pt x="86" y="186"/>
                      <a:pt x="58" y="207"/>
                      <a:pt x="17" y="207"/>
                    </a:cubicBezTo>
                    <a:cubicBezTo>
                      <a:pt x="10" y="207"/>
                      <a:pt x="1" y="227"/>
                      <a:pt x="0" y="236"/>
                    </a:cubicBezTo>
                    <a:cubicBezTo>
                      <a:pt x="11" y="238"/>
                      <a:pt x="13" y="241"/>
                      <a:pt x="15" y="251"/>
                    </a:cubicBezTo>
                    <a:cubicBezTo>
                      <a:pt x="15" y="253"/>
                      <a:pt x="15" y="253"/>
                      <a:pt x="15" y="253"/>
                    </a:cubicBezTo>
                    <a:cubicBezTo>
                      <a:pt x="15" y="261"/>
                      <a:pt x="19" y="259"/>
                      <a:pt x="25" y="261"/>
                    </a:cubicBezTo>
                    <a:cubicBezTo>
                      <a:pt x="30" y="262"/>
                      <a:pt x="28" y="268"/>
                      <a:pt x="31" y="271"/>
                    </a:cubicBezTo>
                    <a:cubicBezTo>
                      <a:pt x="37" y="277"/>
                      <a:pt x="42" y="277"/>
                      <a:pt x="50" y="280"/>
                    </a:cubicBezTo>
                    <a:cubicBezTo>
                      <a:pt x="58" y="279"/>
                      <a:pt x="61" y="272"/>
                      <a:pt x="69" y="272"/>
                    </a:cubicBezTo>
                    <a:cubicBezTo>
                      <a:pt x="73" y="272"/>
                      <a:pt x="83" y="280"/>
                      <a:pt x="83" y="284"/>
                    </a:cubicBezTo>
                    <a:cubicBezTo>
                      <a:pt x="83" y="296"/>
                      <a:pt x="66" y="294"/>
                      <a:pt x="66" y="306"/>
                    </a:cubicBezTo>
                    <a:cubicBezTo>
                      <a:pt x="66" y="311"/>
                      <a:pt x="73" y="312"/>
                      <a:pt x="73" y="317"/>
                    </a:cubicBezTo>
                    <a:cubicBezTo>
                      <a:pt x="73" y="323"/>
                      <a:pt x="68" y="322"/>
                      <a:pt x="63" y="322"/>
                    </a:cubicBezTo>
                    <a:cubicBezTo>
                      <a:pt x="63" y="326"/>
                      <a:pt x="63" y="326"/>
                      <a:pt x="63" y="326"/>
                    </a:cubicBezTo>
                    <a:cubicBezTo>
                      <a:pt x="64" y="331"/>
                      <a:pt x="64" y="335"/>
                      <a:pt x="65" y="340"/>
                    </a:cubicBezTo>
                    <a:cubicBezTo>
                      <a:pt x="66" y="343"/>
                      <a:pt x="71" y="342"/>
                      <a:pt x="73" y="343"/>
                    </a:cubicBezTo>
                    <a:cubicBezTo>
                      <a:pt x="80" y="345"/>
                      <a:pt x="83" y="351"/>
                      <a:pt x="91" y="353"/>
                    </a:cubicBezTo>
                    <a:cubicBezTo>
                      <a:pt x="100" y="355"/>
                      <a:pt x="105" y="352"/>
                      <a:pt x="110" y="357"/>
                    </a:cubicBezTo>
                    <a:cubicBezTo>
                      <a:pt x="116" y="363"/>
                      <a:pt x="120" y="361"/>
                      <a:pt x="127" y="364"/>
                    </a:cubicBezTo>
                    <a:cubicBezTo>
                      <a:pt x="130" y="366"/>
                      <a:pt x="130" y="369"/>
                      <a:pt x="132" y="373"/>
                    </a:cubicBezTo>
                    <a:cubicBezTo>
                      <a:pt x="133" y="376"/>
                      <a:pt x="137" y="372"/>
                      <a:pt x="139" y="373"/>
                    </a:cubicBezTo>
                    <a:cubicBezTo>
                      <a:pt x="146" y="378"/>
                      <a:pt x="150" y="384"/>
                      <a:pt x="160" y="384"/>
                    </a:cubicBezTo>
                    <a:cubicBezTo>
                      <a:pt x="166" y="384"/>
                      <a:pt x="172" y="384"/>
                      <a:pt x="178" y="384"/>
                    </a:cubicBezTo>
                    <a:cubicBezTo>
                      <a:pt x="182" y="384"/>
                      <a:pt x="184" y="382"/>
                      <a:pt x="186" y="382"/>
                    </a:cubicBezTo>
                    <a:cubicBezTo>
                      <a:pt x="189" y="382"/>
                      <a:pt x="190" y="389"/>
                      <a:pt x="191" y="392"/>
                    </a:cubicBezTo>
                    <a:cubicBezTo>
                      <a:pt x="197" y="389"/>
                      <a:pt x="199" y="381"/>
                      <a:pt x="210" y="381"/>
                    </a:cubicBezTo>
                    <a:cubicBezTo>
                      <a:pt x="219" y="381"/>
                      <a:pt x="224" y="386"/>
                      <a:pt x="231" y="386"/>
                    </a:cubicBezTo>
                    <a:cubicBezTo>
                      <a:pt x="238" y="386"/>
                      <a:pt x="252" y="374"/>
                      <a:pt x="255" y="372"/>
                    </a:cubicBezTo>
                    <a:cubicBezTo>
                      <a:pt x="258" y="370"/>
                      <a:pt x="259" y="369"/>
                      <a:pt x="260" y="367"/>
                    </a:cubicBezTo>
                    <a:cubicBezTo>
                      <a:pt x="264" y="363"/>
                      <a:pt x="270" y="368"/>
                      <a:pt x="275" y="366"/>
                    </a:cubicBezTo>
                    <a:cubicBezTo>
                      <a:pt x="279" y="362"/>
                      <a:pt x="279" y="362"/>
                      <a:pt x="279" y="362"/>
                    </a:cubicBezTo>
                    <a:cubicBezTo>
                      <a:pt x="282" y="362"/>
                      <a:pt x="282" y="362"/>
                      <a:pt x="282" y="362"/>
                    </a:cubicBezTo>
                    <a:cubicBezTo>
                      <a:pt x="285" y="377"/>
                      <a:pt x="294" y="376"/>
                      <a:pt x="305" y="381"/>
                    </a:cubicBezTo>
                    <a:cubicBezTo>
                      <a:pt x="309" y="388"/>
                      <a:pt x="316" y="391"/>
                      <a:pt x="316" y="400"/>
                    </a:cubicBezTo>
                    <a:cubicBezTo>
                      <a:pt x="316" y="417"/>
                      <a:pt x="304" y="418"/>
                      <a:pt x="304" y="434"/>
                    </a:cubicBezTo>
                    <a:cubicBezTo>
                      <a:pt x="304" y="436"/>
                      <a:pt x="305" y="439"/>
                      <a:pt x="306" y="439"/>
                    </a:cubicBezTo>
                    <a:cubicBezTo>
                      <a:pt x="309" y="439"/>
                      <a:pt x="312" y="436"/>
                      <a:pt x="315" y="436"/>
                    </a:cubicBezTo>
                    <a:cubicBezTo>
                      <a:pt x="319" y="436"/>
                      <a:pt x="320" y="449"/>
                      <a:pt x="324" y="450"/>
                    </a:cubicBezTo>
                    <a:cubicBezTo>
                      <a:pt x="324" y="459"/>
                      <a:pt x="330" y="468"/>
                      <a:pt x="338" y="468"/>
                    </a:cubicBezTo>
                    <a:cubicBezTo>
                      <a:pt x="342" y="468"/>
                      <a:pt x="343" y="467"/>
                      <a:pt x="346" y="467"/>
                    </a:cubicBezTo>
                    <a:cubicBezTo>
                      <a:pt x="348" y="467"/>
                      <a:pt x="348" y="467"/>
                      <a:pt x="348" y="467"/>
                    </a:cubicBezTo>
                    <a:cubicBezTo>
                      <a:pt x="348" y="471"/>
                      <a:pt x="350" y="472"/>
                      <a:pt x="351" y="472"/>
                    </a:cubicBezTo>
                    <a:cubicBezTo>
                      <a:pt x="352" y="472"/>
                      <a:pt x="353" y="470"/>
                      <a:pt x="353" y="468"/>
                    </a:cubicBezTo>
                    <a:cubicBezTo>
                      <a:pt x="353" y="464"/>
                      <a:pt x="353" y="461"/>
                      <a:pt x="353" y="457"/>
                    </a:cubicBezTo>
                    <a:cubicBezTo>
                      <a:pt x="353" y="457"/>
                      <a:pt x="363" y="454"/>
                      <a:pt x="365" y="454"/>
                    </a:cubicBezTo>
                    <a:cubicBezTo>
                      <a:pt x="379" y="454"/>
                      <a:pt x="379" y="454"/>
                      <a:pt x="379" y="454"/>
                    </a:cubicBezTo>
                    <a:cubicBezTo>
                      <a:pt x="385" y="457"/>
                      <a:pt x="390" y="448"/>
                      <a:pt x="397" y="448"/>
                    </a:cubicBezTo>
                    <a:cubicBezTo>
                      <a:pt x="404" y="448"/>
                      <a:pt x="408" y="453"/>
                      <a:pt x="416" y="453"/>
                    </a:cubicBezTo>
                    <a:cubicBezTo>
                      <a:pt x="416" y="464"/>
                      <a:pt x="424" y="468"/>
                      <a:pt x="431" y="470"/>
                    </a:cubicBezTo>
                    <a:cubicBezTo>
                      <a:pt x="431" y="470"/>
                      <a:pt x="431" y="470"/>
                      <a:pt x="431" y="470"/>
                    </a:cubicBezTo>
                    <a:cubicBezTo>
                      <a:pt x="439" y="474"/>
                      <a:pt x="444" y="471"/>
                      <a:pt x="452" y="475"/>
                    </a:cubicBezTo>
                    <a:cubicBezTo>
                      <a:pt x="452" y="477"/>
                      <a:pt x="451" y="486"/>
                      <a:pt x="454" y="486"/>
                    </a:cubicBezTo>
                    <a:cubicBezTo>
                      <a:pt x="459" y="486"/>
                      <a:pt x="457" y="480"/>
                      <a:pt x="460" y="477"/>
                    </a:cubicBezTo>
                    <a:cubicBezTo>
                      <a:pt x="463" y="474"/>
                      <a:pt x="472" y="472"/>
                      <a:pt x="476" y="470"/>
                    </a:cubicBezTo>
                    <a:cubicBezTo>
                      <a:pt x="484" y="466"/>
                      <a:pt x="492" y="468"/>
                      <a:pt x="498" y="463"/>
                    </a:cubicBezTo>
                    <a:cubicBezTo>
                      <a:pt x="498" y="463"/>
                      <a:pt x="502" y="455"/>
                      <a:pt x="503" y="455"/>
                    </a:cubicBezTo>
                    <a:cubicBezTo>
                      <a:pt x="507" y="455"/>
                      <a:pt x="510" y="458"/>
                      <a:pt x="514" y="458"/>
                    </a:cubicBezTo>
                    <a:cubicBezTo>
                      <a:pt x="534" y="458"/>
                      <a:pt x="539" y="446"/>
                      <a:pt x="552" y="439"/>
                    </a:cubicBezTo>
                    <a:cubicBezTo>
                      <a:pt x="555" y="437"/>
                      <a:pt x="557" y="435"/>
                      <a:pt x="558" y="431"/>
                    </a:cubicBezTo>
                    <a:cubicBezTo>
                      <a:pt x="569" y="431"/>
                      <a:pt x="572" y="414"/>
                      <a:pt x="576" y="406"/>
                    </a:cubicBezTo>
                    <a:cubicBezTo>
                      <a:pt x="578" y="401"/>
                      <a:pt x="590" y="383"/>
                      <a:pt x="597" y="382"/>
                    </a:cubicBezTo>
                    <a:cubicBezTo>
                      <a:pt x="597" y="372"/>
                      <a:pt x="604" y="368"/>
                      <a:pt x="604" y="355"/>
                    </a:cubicBezTo>
                    <a:cubicBezTo>
                      <a:pt x="604" y="336"/>
                      <a:pt x="599" y="329"/>
                      <a:pt x="591" y="317"/>
                    </a:cubicBezTo>
                    <a:cubicBezTo>
                      <a:pt x="590" y="315"/>
                      <a:pt x="590" y="309"/>
                      <a:pt x="586" y="30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5" name="Freeform 148"/>
              <p:cNvSpPr/>
              <p:nvPr/>
            </p:nvSpPr>
            <p:spPr bwMode="auto">
              <a:xfrm>
                <a:off x="7369175" y="1395413"/>
                <a:ext cx="58738" cy="25400"/>
              </a:xfrm>
              <a:custGeom>
                <a:avLst/>
                <a:gdLst/>
                <a:ahLst/>
                <a:cxnLst>
                  <a:cxn ang="0">
                    <a:pos x="4" y="19"/>
                  </a:cxn>
                  <a:cxn ang="0">
                    <a:pos x="0" y="14"/>
                  </a:cxn>
                  <a:cxn ang="0">
                    <a:pos x="20" y="0"/>
                  </a:cxn>
                  <a:cxn ang="0">
                    <a:pos x="44" y="11"/>
                  </a:cxn>
                  <a:cxn ang="0">
                    <a:pos x="4" y="19"/>
                  </a:cxn>
                </a:cxnLst>
                <a:rect l="0" t="0" r="r" b="b"/>
                <a:pathLst>
                  <a:path w="44" h="19">
                    <a:moveTo>
                      <a:pt x="4" y="19"/>
                    </a:moveTo>
                    <a:cubicBezTo>
                      <a:pt x="1" y="19"/>
                      <a:pt x="0" y="17"/>
                      <a:pt x="0" y="14"/>
                    </a:cubicBezTo>
                    <a:cubicBezTo>
                      <a:pt x="0" y="8"/>
                      <a:pt x="13" y="0"/>
                      <a:pt x="20" y="0"/>
                    </a:cubicBezTo>
                    <a:cubicBezTo>
                      <a:pt x="27" y="0"/>
                      <a:pt x="44" y="4"/>
                      <a:pt x="44" y="11"/>
                    </a:cubicBezTo>
                    <a:cubicBezTo>
                      <a:pt x="44" y="17"/>
                      <a:pt x="9" y="19"/>
                      <a:pt x="4" y="19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6" name="Freeform 149"/>
              <p:cNvSpPr/>
              <p:nvPr/>
            </p:nvSpPr>
            <p:spPr bwMode="auto">
              <a:xfrm>
                <a:off x="7191375" y="1443038"/>
                <a:ext cx="23813" cy="14288"/>
              </a:xfrm>
              <a:custGeom>
                <a:avLst/>
                <a:gdLst/>
                <a:ahLst/>
                <a:cxnLst>
                  <a:cxn ang="0">
                    <a:pos x="13" y="10"/>
                  </a:cxn>
                  <a:cxn ang="0">
                    <a:pos x="18" y="6"/>
                  </a:cxn>
                  <a:cxn ang="0">
                    <a:pos x="15" y="0"/>
                  </a:cxn>
                  <a:cxn ang="0">
                    <a:pos x="0" y="0"/>
                  </a:cxn>
                  <a:cxn ang="0">
                    <a:pos x="13" y="10"/>
                  </a:cxn>
                </a:cxnLst>
                <a:rect l="0" t="0" r="r" b="b"/>
                <a:pathLst>
                  <a:path w="18" h="10">
                    <a:moveTo>
                      <a:pt x="13" y="10"/>
                    </a:moveTo>
                    <a:cubicBezTo>
                      <a:pt x="15" y="10"/>
                      <a:pt x="18" y="8"/>
                      <a:pt x="18" y="6"/>
                    </a:cubicBezTo>
                    <a:cubicBezTo>
                      <a:pt x="18" y="3"/>
                      <a:pt x="15" y="2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" y="6"/>
                      <a:pt x="7" y="10"/>
                      <a:pt x="13" y="1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7" name="Freeform 150"/>
              <p:cNvSpPr/>
              <p:nvPr/>
            </p:nvSpPr>
            <p:spPr bwMode="auto">
              <a:xfrm>
                <a:off x="6645275" y="1257300"/>
                <a:ext cx="11113" cy="12700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3" y="0"/>
                  </a:cxn>
                  <a:cxn ang="0">
                    <a:pos x="0" y="7"/>
                  </a:cxn>
                  <a:cxn ang="0">
                    <a:pos x="3" y="10"/>
                  </a:cxn>
                  <a:cxn ang="0">
                    <a:pos x="8" y="4"/>
                  </a:cxn>
                  <a:cxn ang="0">
                    <a:pos x="6" y="4"/>
                  </a:cxn>
                  <a:cxn ang="0">
                    <a:pos x="8" y="5"/>
                  </a:cxn>
                </a:cxnLst>
                <a:rect l="0" t="0" r="r" b="b"/>
                <a:pathLst>
                  <a:path w="8" h="10">
                    <a:moveTo>
                      <a:pt x="8" y="5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2"/>
                      <a:pt x="0" y="4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7" y="10"/>
                      <a:pt x="7" y="6"/>
                      <a:pt x="8" y="4"/>
                    </a:cubicBezTo>
                    <a:cubicBezTo>
                      <a:pt x="6" y="4"/>
                      <a:pt x="6" y="4"/>
                      <a:pt x="6" y="4"/>
                    </a:cubicBezTo>
                    <a:lnTo>
                      <a:pt x="8" y="5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8" name="Freeform 151"/>
              <p:cNvSpPr/>
              <p:nvPr/>
            </p:nvSpPr>
            <p:spPr bwMode="auto">
              <a:xfrm>
                <a:off x="6249988" y="1300163"/>
                <a:ext cx="26988" cy="15875"/>
              </a:xfrm>
              <a:custGeom>
                <a:avLst/>
                <a:gdLst/>
                <a:ahLst/>
                <a:cxnLst>
                  <a:cxn ang="0">
                    <a:pos x="20" y="9"/>
                  </a:cxn>
                  <a:cxn ang="0">
                    <a:pos x="10" y="12"/>
                  </a:cxn>
                  <a:cxn ang="0">
                    <a:pos x="0" y="7"/>
                  </a:cxn>
                  <a:cxn ang="0">
                    <a:pos x="10" y="0"/>
                  </a:cxn>
                  <a:cxn ang="0">
                    <a:pos x="20" y="7"/>
                  </a:cxn>
                  <a:cxn ang="0">
                    <a:pos x="17" y="12"/>
                  </a:cxn>
                  <a:cxn ang="0">
                    <a:pos x="20" y="9"/>
                  </a:cxn>
                </a:cxnLst>
                <a:rect l="0" t="0" r="r" b="b"/>
                <a:pathLst>
                  <a:path w="20" h="12">
                    <a:moveTo>
                      <a:pt x="20" y="9"/>
                    </a:moveTo>
                    <a:cubicBezTo>
                      <a:pt x="17" y="11"/>
                      <a:pt x="14" y="12"/>
                      <a:pt x="10" y="12"/>
                    </a:cubicBezTo>
                    <a:cubicBezTo>
                      <a:pt x="5" y="12"/>
                      <a:pt x="0" y="11"/>
                      <a:pt x="0" y="7"/>
                    </a:cubicBezTo>
                    <a:cubicBezTo>
                      <a:pt x="0" y="3"/>
                      <a:pt x="6" y="0"/>
                      <a:pt x="10" y="0"/>
                    </a:cubicBezTo>
                    <a:cubicBezTo>
                      <a:pt x="16" y="0"/>
                      <a:pt x="20" y="2"/>
                      <a:pt x="20" y="7"/>
                    </a:cubicBezTo>
                    <a:cubicBezTo>
                      <a:pt x="20" y="10"/>
                      <a:pt x="18" y="11"/>
                      <a:pt x="17" y="12"/>
                    </a:cubicBezTo>
                    <a:lnTo>
                      <a:pt x="20" y="9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59" name="Freeform 152"/>
              <p:cNvSpPr/>
              <p:nvPr/>
            </p:nvSpPr>
            <p:spPr bwMode="auto">
              <a:xfrm>
                <a:off x="6043613" y="1128713"/>
                <a:ext cx="100013" cy="57150"/>
              </a:xfrm>
              <a:custGeom>
                <a:avLst/>
                <a:gdLst/>
                <a:ahLst/>
                <a:cxnLst>
                  <a:cxn ang="0">
                    <a:pos x="6" y="43"/>
                  </a:cxn>
                  <a:cxn ang="0">
                    <a:pos x="0" y="37"/>
                  </a:cxn>
                  <a:cxn ang="0">
                    <a:pos x="8" y="27"/>
                  </a:cxn>
                  <a:cxn ang="0">
                    <a:pos x="39" y="0"/>
                  </a:cxn>
                  <a:cxn ang="0">
                    <a:pos x="45" y="0"/>
                  </a:cxn>
                  <a:cxn ang="0">
                    <a:pos x="44" y="10"/>
                  </a:cxn>
                  <a:cxn ang="0">
                    <a:pos x="52" y="6"/>
                  </a:cxn>
                  <a:cxn ang="0">
                    <a:pos x="76" y="23"/>
                  </a:cxn>
                  <a:cxn ang="0">
                    <a:pos x="45" y="34"/>
                  </a:cxn>
                  <a:cxn ang="0">
                    <a:pos x="30" y="37"/>
                  </a:cxn>
                  <a:cxn ang="0">
                    <a:pos x="6" y="43"/>
                  </a:cxn>
                </a:cxnLst>
                <a:rect l="0" t="0" r="r" b="b"/>
                <a:pathLst>
                  <a:path w="76" h="43">
                    <a:moveTo>
                      <a:pt x="6" y="43"/>
                    </a:moveTo>
                    <a:cubicBezTo>
                      <a:pt x="1" y="43"/>
                      <a:pt x="0" y="41"/>
                      <a:pt x="0" y="37"/>
                    </a:cubicBezTo>
                    <a:cubicBezTo>
                      <a:pt x="0" y="30"/>
                      <a:pt x="5" y="30"/>
                      <a:pt x="8" y="27"/>
                    </a:cubicBezTo>
                    <a:cubicBezTo>
                      <a:pt x="18" y="17"/>
                      <a:pt x="22" y="0"/>
                      <a:pt x="39" y="0"/>
                    </a:cubicBezTo>
                    <a:cubicBezTo>
                      <a:pt x="43" y="0"/>
                      <a:pt x="43" y="0"/>
                      <a:pt x="45" y="0"/>
                    </a:cubicBezTo>
                    <a:cubicBezTo>
                      <a:pt x="45" y="7"/>
                      <a:pt x="47" y="7"/>
                      <a:pt x="44" y="10"/>
                    </a:cubicBezTo>
                    <a:cubicBezTo>
                      <a:pt x="47" y="9"/>
                      <a:pt x="49" y="6"/>
                      <a:pt x="52" y="6"/>
                    </a:cubicBezTo>
                    <a:cubicBezTo>
                      <a:pt x="58" y="6"/>
                      <a:pt x="76" y="17"/>
                      <a:pt x="76" y="23"/>
                    </a:cubicBezTo>
                    <a:cubicBezTo>
                      <a:pt x="76" y="34"/>
                      <a:pt x="53" y="36"/>
                      <a:pt x="45" y="34"/>
                    </a:cubicBezTo>
                    <a:cubicBezTo>
                      <a:pt x="43" y="34"/>
                      <a:pt x="30" y="37"/>
                      <a:pt x="30" y="37"/>
                    </a:cubicBezTo>
                    <a:lnTo>
                      <a:pt x="6" y="4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0" name="Freeform 153"/>
              <p:cNvSpPr/>
              <p:nvPr/>
            </p:nvSpPr>
            <p:spPr bwMode="auto">
              <a:xfrm>
                <a:off x="5900738" y="1101725"/>
                <a:ext cx="39688" cy="2063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30" y="7"/>
                  </a:cxn>
                  <a:cxn ang="0">
                    <a:pos x="9" y="16"/>
                  </a:cxn>
                  <a:cxn ang="0">
                    <a:pos x="0" y="5"/>
                  </a:cxn>
                  <a:cxn ang="0">
                    <a:pos x="12" y="0"/>
                  </a:cxn>
                </a:cxnLst>
                <a:rect l="0" t="0" r="r" b="b"/>
                <a:pathLst>
                  <a:path w="30" h="16">
                    <a:moveTo>
                      <a:pt x="12" y="0"/>
                    </a:moveTo>
                    <a:cubicBezTo>
                      <a:pt x="14" y="0"/>
                      <a:pt x="26" y="6"/>
                      <a:pt x="30" y="7"/>
                    </a:cubicBezTo>
                    <a:cubicBezTo>
                      <a:pt x="29" y="15"/>
                      <a:pt x="14" y="16"/>
                      <a:pt x="9" y="16"/>
                    </a:cubicBezTo>
                    <a:cubicBezTo>
                      <a:pt x="6" y="16"/>
                      <a:pt x="0" y="9"/>
                      <a:pt x="0" y="5"/>
                    </a:cubicBezTo>
                    <a:cubicBezTo>
                      <a:pt x="0" y="0"/>
                      <a:pt x="9" y="0"/>
                      <a:pt x="12" y="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1" name="Freeform 154"/>
              <p:cNvSpPr/>
              <p:nvPr/>
            </p:nvSpPr>
            <p:spPr bwMode="auto">
              <a:xfrm>
                <a:off x="5913438" y="1057275"/>
                <a:ext cx="139700" cy="98425"/>
              </a:xfrm>
              <a:custGeom>
                <a:avLst/>
                <a:gdLst/>
                <a:ahLst/>
                <a:cxnLst>
                  <a:cxn ang="0">
                    <a:pos x="99" y="68"/>
                  </a:cxn>
                  <a:cxn ang="0">
                    <a:pos x="90" y="74"/>
                  </a:cxn>
                  <a:cxn ang="0">
                    <a:pos x="41" y="66"/>
                  </a:cxn>
                  <a:cxn ang="0">
                    <a:pos x="17" y="50"/>
                  </a:cxn>
                  <a:cxn ang="0">
                    <a:pos x="50" y="36"/>
                  </a:cxn>
                  <a:cxn ang="0">
                    <a:pos x="32" y="36"/>
                  </a:cxn>
                  <a:cxn ang="0">
                    <a:pos x="0" y="26"/>
                  </a:cxn>
                  <a:cxn ang="0">
                    <a:pos x="46" y="0"/>
                  </a:cxn>
                  <a:cxn ang="0">
                    <a:pos x="72" y="17"/>
                  </a:cxn>
                  <a:cxn ang="0">
                    <a:pos x="67" y="18"/>
                  </a:cxn>
                  <a:cxn ang="0">
                    <a:pos x="67" y="27"/>
                  </a:cxn>
                  <a:cxn ang="0">
                    <a:pos x="59" y="35"/>
                  </a:cxn>
                  <a:cxn ang="0">
                    <a:pos x="68" y="35"/>
                  </a:cxn>
                  <a:cxn ang="0">
                    <a:pos x="81" y="39"/>
                  </a:cxn>
                  <a:cxn ang="0">
                    <a:pos x="90" y="39"/>
                  </a:cxn>
                  <a:cxn ang="0">
                    <a:pos x="105" y="48"/>
                  </a:cxn>
                  <a:cxn ang="0">
                    <a:pos x="101" y="57"/>
                  </a:cxn>
                  <a:cxn ang="0">
                    <a:pos x="92" y="62"/>
                  </a:cxn>
                  <a:cxn ang="0">
                    <a:pos x="99" y="68"/>
                  </a:cxn>
                </a:cxnLst>
                <a:rect l="0" t="0" r="r" b="b"/>
                <a:pathLst>
                  <a:path w="105" h="74">
                    <a:moveTo>
                      <a:pt x="99" y="68"/>
                    </a:moveTo>
                    <a:cubicBezTo>
                      <a:pt x="99" y="72"/>
                      <a:pt x="94" y="74"/>
                      <a:pt x="90" y="74"/>
                    </a:cubicBezTo>
                    <a:cubicBezTo>
                      <a:pt x="71" y="74"/>
                      <a:pt x="57" y="66"/>
                      <a:pt x="41" y="66"/>
                    </a:cubicBezTo>
                    <a:cubicBezTo>
                      <a:pt x="35" y="66"/>
                      <a:pt x="24" y="54"/>
                      <a:pt x="17" y="50"/>
                    </a:cubicBezTo>
                    <a:cubicBezTo>
                      <a:pt x="32" y="46"/>
                      <a:pt x="36" y="41"/>
                      <a:pt x="50" y="36"/>
                    </a:cubicBezTo>
                    <a:cubicBezTo>
                      <a:pt x="46" y="36"/>
                      <a:pt x="35" y="36"/>
                      <a:pt x="32" y="36"/>
                    </a:cubicBezTo>
                    <a:cubicBezTo>
                      <a:pt x="20" y="36"/>
                      <a:pt x="11" y="32"/>
                      <a:pt x="0" y="26"/>
                    </a:cubicBezTo>
                    <a:cubicBezTo>
                      <a:pt x="18" y="21"/>
                      <a:pt x="25" y="0"/>
                      <a:pt x="46" y="0"/>
                    </a:cubicBezTo>
                    <a:cubicBezTo>
                      <a:pt x="58" y="0"/>
                      <a:pt x="65" y="12"/>
                      <a:pt x="72" y="17"/>
                    </a:cubicBezTo>
                    <a:cubicBezTo>
                      <a:pt x="68" y="19"/>
                      <a:pt x="69" y="18"/>
                      <a:pt x="67" y="18"/>
                    </a:cubicBezTo>
                    <a:cubicBezTo>
                      <a:pt x="68" y="23"/>
                      <a:pt x="67" y="24"/>
                      <a:pt x="67" y="27"/>
                    </a:cubicBezTo>
                    <a:cubicBezTo>
                      <a:pt x="67" y="29"/>
                      <a:pt x="62" y="33"/>
                      <a:pt x="59" y="35"/>
                    </a:cubicBezTo>
                    <a:cubicBezTo>
                      <a:pt x="63" y="33"/>
                      <a:pt x="65" y="35"/>
                      <a:pt x="68" y="35"/>
                    </a:cubicBezTo>
                    <a:cubicBezTo>
                      <a:pt x="73" y="35"/>
                      <a:pt x="76" y="39"/>
                      <a:pt x="81" y="39"/>
                    </a:cubicBezTo>
                    <a:cubicBezTo>
                      <a:pt x="84" y="39"/>
                      <a:pt x="87" y="39"/>
                      <a:pt x="90" y="39"/>
                    </a:cubicBezTo>
                    <a:cubicBezTo>
                      <a:pt x="99" y="39"/>
                      <a:pt x="99" y="42"/>
                      <a:pt x="105" y="48"/>
                    </a:cubicBezTo>
                    <a:cubicBezTo>
                      <a:pt x="100" y="51"/>
                      <a:pt x="101" y="52"/>
                      <a:pt x="101" y="57"/>
                    </a:cubicBezTo>
                    <a:cubicBezTo>
                      <a:pt x="101" y="61"/>
                      <a:pt x="95" y="62"/>
                      <a:pt x="92" y="62"/>
                    </a:cubicBezTo>
                    <a:cubicBezTo>
                      <a:pt x="95" y="63"/>
                      <a:pt x="99" y="65"/>
                      <a:pt x="99" y="68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2" name="Freeform 155"/>
              <p:cNvSpPr/>
              <p:nvPr/>
            </p:nvSpPr>
            <p:spPr bwMode="auto">
              <a:xfrm>
                <a:off x="5973763" y="1212850"/>
                <a:ext cx="17463" cy="1270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7" y="0"/>
                  </a:cxn>
                  <a:cxn ang="0">
                    <a:pos x="13" y="0"/>
                  </a:cxn>
                  <a:cxn ang="0">
                    <a:pos x="5" y="9"/>
                  </a:cxn>
                  <a:cxn ang="0">
                    <a:pos x="0" y="5"/>
                  </a:cxn>
                </a:cxnLst>
                <a:rect l="0" t="0" r="r" b="b"/>
                <a:pathLst>
                  <a:path w="13" h="9">
                    <a:moveTo>
                      <a:pt x="0" y="5"/>
                    </a:moveTo>
                    <a:cubicBezTo>
                      <a:pt x="3" y="3"/>
                      <a:pt x="5" y="1"/>
                      <a:pt x="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6"/>
                      <a:pt x="10" y="9"/>
                      <a:pt x="5" y="9"/>
                    </a:cubicBezTo>
                    <a:cubicBezTo>
                      <a:pt x="2" y="9"/>
                      <a:pt x="1" y="7"/>
                      <a:pt x="0" y="5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3" name="Freeform 156"/>
              <p:cNvSpPr/>
              <p:nvPr/>
            </p:nvSpPr>
            <p:spPr bwMode="auto">
              <a:xfrm>
                <a:off x="5886450" y="1060450"/>
                <a:ext cx="23813" cy="7938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18" y="4"/>
                  </a:cxn>
                </a:cxnLst>
                <a:rect l="0" t="0" r="r" b="b"/>
                <a:pathLst>
                  <a:path w="18" h="6">
                    <a:moveTo>
                      <a:pt x="18" y="4"/>
                    </a:moveTo>
                    <a:cubicBezTo>
                      <a:pt x="11" y="5"/>
                      <a:pt x="3" y="6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lnTo>
                      <a:pt x="18" y="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4" name="Freeform 157"/>
              <p:cNvSpPr/>
              <p:nvPr/>
            </p:nvSpPr>
            <p:spPr bwMode="auto">
              <a:xfrm>
                <a:off x="6162675" y="1173163"/>
                <a:ext cx="20638" cy="9525"/>
              </a:xfrm>
              <a:custGeom>
                <a:avLst/>
                <a:gdLst/>
                <a:ahLst/>
                <a:cxnLst>
                  <a:cxn ang="0">
                    <a:pos x="15" y="1"/>
                  </a:cxn>
                  <a:cxn ang="0">
                    <a:pos x="9" y="7"/>
                  </a:cxn>
                  <a:cxn ang="0">
                    <a:pos x="0" y="2"/>
                  </a:cxn>
                  <a:cxn ang="0">
                    <a:pos x="15" y="1"/>
                  </a:cxn>
                </a:cxnLst>
                <a:rect l="0" t="0" r="r" b="b"/>
                <a:pathLst>
                  <a:path w="15" h="7">
                    <a:moveTo>
                      <a:pt x="15" y="1"/>
                    </a:moveTo>
                    <a:cubicBezTo>
                      <a:pt x="14" y="4"/>
                      <a:pt x="12" y="7"/>
                      <a:pt x="9" y="7"/>
                    </a:cubicBezTo>
                    <a:cubicBezTo>
                      <a:pt x="4" y="7"/>
                      <a:pt x="1" y="4"/>
                      <a:pt x="0" y="2"/>
                    </a:cubicBezTo>
                    <a:cubicBezTo>
                      <a:pt x="9" y="0"/>
                      <a:pt x="11" y="2"/>
                      <a:pt x="15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5" name="Freeform 158"/>
              <p:cNvSpPr/>
              <p:nvPr/>
            </p:nvSpPr>
            <p:spPr bwMode="auto">
              <a:xfrm>
                <a:off x="5119688" y="1074738"/>
                <a:ext cx="117475" cy="36513"/>
              </a:xfrm>
              <a:custGeom>
                <a:avLst/>
                <a:gdLst/>
                <a:ahLst/>
                <a:cxnLst>
                  <a:cxn ang="0">
                    <a:pos x="76" y="14"/>
                  </a:cxn>
                  <a:cxn ang="0">
                    <a:pos x="58" y="17"/>
                  </a:cxn>
                  <a:cxn ang="0">
                    <a:pos x="49" y="27"/>
                  </a:cxn>
                  <a:cxn ang="0">
                    <a:pos x="44" y="23"/>
                  </a:cxn>
                  <a:cxn ang="0">
                    <a:pos x="44" y="23"/>
                  </a:cxn>
                  <a:cxn ang="0">
                    <a:pos x="32" y="17"/>
                  </a:cxn>
                  <a:cxn ang="0">
                    <a:pos x="41" y="14"/>
                  </a:cxn>
                  <a:cxn ang="0">
                    <a:pos x="33" y="13"/>
                  </a:cxn>
                  <a:cxn ang="0">
                    <a:pos x="40" y="9"/>
                  </a:cxn>
                  <a:cxn ang="0">
                    <a:pos x="30" y="5"/>
                  </a:cxn>
                  <a:cxn ang="0">
                    <a:pos x="10" y="11"/>
                  </a:cxn>
                  <a:cxn ang="0">
                    <a:pos x="0" y="9"/>
                  </a:cxn>
                  <a:cxn ang="0">
                    <a:pos x="34" y="0"/>
                  </a:cxn>
                  <a:cxn ang="0">
                    <a:pos x="60" y="6"/>
                  </a:cxn>
                  <a:cxn ang="0">
                    <a:pos x="76" y="0"/>
                  </a:cxn>
                  <a:cxn ang="0">
                    <a:pos x="89" y="5"/>
                  </a:cxn>
                  <a:cxn ang="0">
                    <a:pos x="78" y="13"/>
                  </a:cxn>
                  <a:cxn ang="0">
                    <a:pos x="73" y="13"/>
                  </a:cxn>
                  <a:cxn ang="0">
                    <a:pos x="73" y="17"/>
                  </a:cxn>
                  <a:cxn ang="0">
                    <a:pos x="76" y="14"/>
                  </a:cxn>
                </a:cxnLst>
                <a:rect l="0" t="0" r="r" b="b"/>
                <a:pathLst>
                  <a:path w="89" h="27">
                    <a:moveTo>
                      <a:pt x="76" y="14"/>
                    </a:moveTo>
                    <a:cubicBezTo>
                      <a:pt x="69" y="19"/>
                      <a:pt x="65" y="13"/>
                      <a:pt x="58" y="17"/>
                    </a:cubicBezTo>
                    <a:cubicBezTo>
                      <a:pt x="54" y="19"/>
                      <a:pt x="53" y="27"/>
                      <a:pt x="49" y="27"/>
                    </a:cubicBezTo>
                    <a:cubicBezTo>
                      <a:pt x="47" y="26"/>
                      <a:pt x="45" y="24"/>
                      <a:pt x="44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38" y="23"/>
                      <a:pt x="33" y="21"/>
                      <a:pt x="32" y="17"/>
                    </a:cubicBezTo>
                    <a:cubicBezTo>
                      <a:pt x="36" y="15"/>
                      <a:pt x="38" y="15"/>
                      <a:pt x="41" y="14"/>
                    </a:cubicBezTo>
                    <a:cubicBezTo>
                      <a:pt x="37" y="14"/>
                      <a:pt x="35" y="13"/>
                      <a:pt x="33" y="13"/>
                    </a:cubicBezTo>
                    <a:cubicBezTo>
                      <a:pt x="36" y="11"/>
                      <a:pt x="38" y="11"/>
                      <a:pt x="40" y="9"/>
                    </a:cubicBezTo>
                    <a:cubicBezTo>
                      <a:pt x="36" y="8"/>
                      <a:pt x="34" y="5"/>
                      <a:pt x="30" y="5"/>
                    </a:cubicBezTo>
                    <a:cubicBezTo>
                      <a:pt x="25" y="5"/>
                      <a:pt x="17" y="11"/>
                      <a:pt x="10" y="11"/>
                    </a:cubicBezTo>
                    <a:cubicBezTo>
                      <a:pt x="7" y="11"/>
                      <a:pt x="4" y="9"/>
                      <a:pt x="0" y="9"/>
                    </a:cubicBezTo>
                    <a:cubicBezTo>
                      <a:pt x="4" y="2"/>
                      <a:pt x="25" y="0"/>
                      <a:pt x="34" y="0"/>
                    </a:cubicBezTo>
                    <a:cubicBezTo>
                      <a:pt x="45" y="0"/>
                      <a:pt x="52" y="6"/>
                      <a:pt x="60" y="6"/>
                    </a:cubicBezTo>
                    <a:cubicBezTo>
                      <a:pt x="67" y="6"/>
                      <a:pt x="70" y="0"/>
                      <a:pt x="76" y="0"/>
                    </a:cubicBezTo>
                    <a:cubicBezTo>
                      <a:pt x="82" y="0"/>
                      <a:pt x="87" y="4"/>
                      <a:pt x="89" y="5"/>
                    </a:cubicBezTo>
                    <a:cubicBezTo>
                      <a:pt x="89" y="13"/>
                      <a:pt x="83" y="9"/>
                      <a:pt x="78" y="13"/>
                    </a:cubicBezTo>
                    <a:cubicBezTo>
                      <a:pt x="76" y="13"/>
                      <a:pt x="75" y="13"/>
                      <a:pt x="73" y="13"/>
                    </a:cubicBezTo>
                    <a:cubicBezTo>
                      <a:pt x="73" y="17"/>
                      <a:pt x="73" y="17"/>
                      <a:pt x="73" y="17"/>
                    </a:cubicBezTo>
                    <a:lnTo>
                      <a:pt x="76" y="14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6" name="Freeform 159"/>
              <p:cNvSpPr/>
              <p:nvPr/>
            </p:nvSpPr>
            <p:spPr bwMode="auto">
              <a:xfrm>
                <a:off x="5427663" y="1052513"/>
                <a:ext cx="41275" cy="26988"/>
              </a:xfrm>
              <a:custGeom>
                <a:avLst/>
                <a:gdLst/>
                <a:ahLst/>
                <a:cxnLst>
                  <a:cxn ang="0">
                    <a:pos x="7" y="20"/>
                  </a:cxn>
                  <a:cxn ang="0">
                    <a:pos x="0" y="13"/>
                  </a:cxn>
                  <a:cxn ang="0">
                    <a:pos x="25" y="0"/>
                  </a:cxn>
                  <a:cxn ang="0">
                    <a:pos x="31" y="14"/>
                  </a:cxn>
                  <a:cxn ang="0">
                    <a:pos x="7" y="20"/>
                  </a:cxn>
                </a:cxnLst>
                <a:rect l="0" t="0" r="r" b="b"/>
                <a:pathLst>
                  <a:path w="31" h="20">
                    <a:moveTo>
                      <a:pt x="7" y="20"/>
                    </a:moveTo>
                    <a:cubicBezTo>
                      <a:pt x="2" y="20"/>
                      <a:pt x="0" y="17"/>
                      <a:pt x="0" y="13"/>
                    </a:cubicBezTo>
                    <a:cubicBezTo>
                      <a:pt x="0" y="7"/>
                      <a:pt x="18" y="0"/>
                      <a:pt x="25" y="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28" y="16"/>
                      <a:pt x="11" y="20"/>
                      <a:pt x="7" y="20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7" name="Freeform 160"/>
              <p:cNvSpPr/>
              <p:nvPr/>
            </p:nvSpPr>
            <p:spPr bwMode="auto">
              <a:xfrm>
                <a:off x="5373688" y="1069975"/>
                <a:ext cx="44450" cy="25400"/>
              </a:xfrm>
              <a:custGeom>
                <a:avLst/>
                <a:gdLst/>
                <a:ahLst/>
                <a:cxnLst>
                  <a:cxn ang="0">
                    <a:pos x="33" y="4"/>
                  </a:cxn>
                  <a:cxn ang="0">
                    <a:pos x="33" y="10"/>
                  </a:cxn>
                  <a:cxn ang="0">
                    <a:pos x="22" y="12"/>
                  </a:cxn>
                  <a:cxn ang="0">
                    <a:pos x="24" y="18"/>
                  </a:cxn>
                  <a:cxn ang="0">
                    <a:pos x="0" y="18"/>
                  </a:cxn>
                  <a:cxn ang="0">
                    <a:pos x="9" y="6"/>
                  </a:cxn>
                  <a:cxn ang="0">
                    <a:pos x="9" y="0"/>
                  </a:cxn>
                  <a:cxn ang="0">
                    <a:pos x="23" y="0"/>
                  </a:cxn>
                  <a:cxn ang="0">
                    <a:pos x="19" y="4"/>
                  </a:cxn>
                  <a:cxn ang="0">
                    <a:pos x="33" y="4"/>
                  </a:cxn>
                </a:cxnLst>
                <a:rect l="0" t="0" r="r" b="b"/>
                <a:pathLst>
                  <a:path w="33" h="20">
                    <a:moveTo>
                      <a:pt x="33" y="4"/>
                    </a:moveTo>
                    <a:cubicBezTo>
                      <a:pt x="33" y="8"/>
                      <a:pt x="33" y="8"/>
                      <a:pt x="33" y="10"/>
                    </a:cubicBezTo>
                    <a:cubicBezTo>
                      <a:pt x="30" y="14"/>
                      <a:pt x="26" y="12"/>
                      <a:pt x="22" y="12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9"/>
                      <a:pt x="0" y="20"/>
                      <a:pt x="0" y="18"/>
                    </a:cubicBezTo>
                    <a:cubicBezTo>
                      <a:pt x="0" y="11"/>
                      <a:pt x="3" y="8"/>
                      <a:pt x="9" y="6"/>
                    </a:cubicBezTo>
                    <a:cubicBezTo>
                      <a:pt x="8" y="2"/>
                      <a:pt x="9" y="1"/>
                      <a:pt x="9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2" y="2"/>
                      <a:pt x="20" y="4"/>
                      <a:pt x="19" y="4"/>
                    </a:cubicBezTo>
                    <a:cubicBezTo>
                      <a:pt x="22" y="4"/>
                      <a:pt x="29" y="4"/>
                      <a:pt x="33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8" name="Freeform 161"/>
              <p:cNvSpPr/>
              <p:nvPr/>
            </p:nvSpPr>
            <p:spPr bwMode="auto">
              <a:xfrm>
                <a:off x="5314950" y="1092200"/>
                <a:ext cx="44450" cy="15875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11" y="7"/>
                  </a:cxn>
                  <a:cxn ang="0">
                    <a:pos x="4" y="12"/>
                  </a:cxn>
                  <a:cxn ang="0">
                    <a:pos x="0" y="9"/>
                  </a:cxn>
                  <a:cxn ang="0">
                    <a:pos x="22" y="0"/>
                  </a:cxn>
                  <a:cxn ang="0">
                    <a:pos x="34" y="5"/>
                  </a:cxn>
                  <a:cxn ang="0">
                    <a:pos x="20" y="12"/>
                  </a:cxn>
                </a:cxnLst>
                <a:rect l="0" t="0" r="r" b="b"/>
                <a:pathLst>
                  <a:path w="34" h="12">
                    <a:moveTo>
                      <a:pt x="20" y="12"/>
                    </a:moveTo>
                    <a:cubicBezTo>
                      <a:pt x="17" y="12"/>
                      <a:pt x="14" y="7"/>
                      <a:pt x="11" y="7"/>
                    </a:cubicBezTo>
                    <a:cubicBezTo>
                      <a:pt x="10" y="12"/>
                      <a:pt x="8" y="12"/>
                      <a:pt x="4" y="12"/>
                    </a:cubicBezTo>
                    <a:cubicBezTo>
                      <a:pt x="2" y="12"/>
                      <a:pt x="0" y="10"/>
                      <a:pt x="0" y="9"/>
                    </a:cubicBezTo>
                    <a:cubicBezTo>
                      <a:pt x="0" y="2"/>
                      <a:pt x="17" y="0"/>
                      <a:pt x="22" y="0"/>
                    </a:cubicBezTo>
                    <a:cubicBezTo>
                      <a:pt x="28" y="0"/>
                      <a:pt x="32" y="2"/>
                      <a:pt x="34" y="5"/>
                    </a:cubicBezTo>
                    <a:cubicBezTo>
                      <a:pt x="25" y="5"/>
                      <a:pt x="26" y="12"/>
                      <a:pt x="20" y="12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69" name="Freeform 162"/>
              <p:cNvSpPr/>
              <p:nvPr/>
            </p:nvSpPr>
            <p:spPr bwMode="auto">
              <a:xfrm>
                <a:off x="5287963" y="1038225"/>
                <a:ext cx="71438" cy="49213"/>
              </a:xfrm>
              <a:custGeom>
                <a:avLst/>
                <a:gdLst/>
                <a:ahLst/>
                <a:cxnLst>
                  <a:cxn ang="0">
                    <a:pos x="40" y="31"/>
                  </a:cxn>
                  <a:cxn ang="0">
                    <a:pos x="22" y="36"/>
                  </a:cxn>
                  <a:cxn ang="0">
                    <a:pos x="0" y="28"/>
                  </a:cxn>
                  <a:cxn ang="0">
                    <a:pos x="6" y="23"/>
                  </a:cxn>
                  <a:cxn ang="0">
                    <a:pos x="24" y="23"/>
                  </a:cxn>
                  <a:cxn ang="0">
                    <a:pos x="17" y="22"/>
                  </a:cxn>
                  <a:cxn ang="0">
                    <a:pos x="17" y="16"/>
                  </a:cxn>
                  <a:cxn ang="0">
                    <a:pos x="43" y="8"/>
                  </a:cxn>
                  <a:cxn ang="0">
                    <a:pos x="51" y="0"/>
                  </a:cxn>
                  <a:cxn ang="0">
                    <a:pos x="52" y="5"/>
                  </a:cxn>
                  <a:cxn ang="0">
                    <a:pos x="48" y="11"/>
                  </a:cxn>
                  <a:cxn ang="0">
                    <a:pos x="28" y="23"/>
                  </a:cxn>
                  <a:cxn ang="0">
                    <a:pos x="53" y="29"/>
                  </a:cxn>
                  <a:cxn ang="0">
                    <a:pos x="40" y="31"/>
                  </a:cxn>
                </a:cxnLst>
                <a:rect l="0" t="0" r="r" b="b"/>
                <a:pathLst>
                  <a:path w="53" h="36">
                    <a:moveTo>
                      <a:pt x="40" y="31"/>
                    </a:moveTo>
                    <a:cubicBezTo>
                      <a:pt x="34" y="31"/>
                      <a:pt x="27" y="36"/>
                      <a:pt x="22" y="36"/>
                    </a:cubicBezTo>
                    <a:cubicBezTo>
                      <a:pt x="19" y="36"/>
                      <a:pt x="1" y="28"/>
                      <a:pt x="0" y="28"/>
                    </a:cubicBezTo>
                    <a:cubicBezTo>
                      <a:pt x="3" y="26"/>
                      <a:pt x="4" y="25"/>
                      <a:pt x="6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19" y="21"/>
                      <a:pt x="21" y="20"/>
                      <a:pt x="17" y="22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30" y="16"/>
                      <a:pt x="30" y="8"/>
                      <a:pt x="43" y="8"/>
                    </a:cubicBezTo>
                    <a:cubicBezTo>
                      <a:pt x="44" y="4"/>
                      <a:pt x="47" y="0"/>
                      <a:pt x="51" y="0"/>
                    </a:cubicBezTo>
                    <a:cubicBezTo>
                      <a:pt x="52" y="0"/>
                      <a:pt x="52" y="4"/>
                      <a:pt x="52" y="5"/>
                    </a:cubicBezTo>
                    <a:cubicBezTo>
                      <a:pt x="50" y="7"/>
                      <a:pt x="48" y="9"/>
                      <a:pt x="48" y="11"/>
                    </a:cubicBezTo>
                    <a:cubicBezTo>
                      <a:pt x="41" y="16"/>
                      <a:pt x="32" y="18"/>
                      <a:pt x="28" y="23"/>
                    </a:cubicBezTo>
                    <a:cubicBezTo>
                      <a:pt x="40" y="24"/>
                      <a:pt x="43" y="25"/>
                      <a:pt x="53" y="29"/>
                    </a:cubicBezTo>
                    <a:cubicBezTo>
                      <a:pt x="49" y="32"/>
                      <a:pt x="45" y="31"/>
                      <a:pt x="40" y="31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70" name="Freeform 164"/>
              <p:cNvSpPr/>
              <p:nvPr/>
            </p:nvSpPr>
            <p:spPr bwMode="auto">
              <a:xfrm>
                <a:off x="6675438" y="1244600"/>
                <a:ext cx="128588" cy="49213"/>
              </a:xfrm>
              <a:custGeom>
                <a:avLst/>
                <a:gdLst/>
                <a:ahLst/>
                <a:cxnLst>
                  <a:cxn ang="0">
                    <a:pos x="77" y="29"/>
                  </a:cxn>
                  <a:cxn ang="0">
                    <a:pos x="66" y="34"/>
                  </a:cxn>
                  <a:cxn ang="0">
                    <a:pos x="58" y="29"/>
                  </a:cxn>
                  <a:cxn ang="0">
                    <a:pos x="50" y="32"/>
                  </a:cxn>
                  <a:cxn ang="0">
                    <a:pos x="40" y="36"/>
                  </a:cxn>
                  <a:cxn ang="0">
                    <a:pos x="32" y="31"/>
                  </a:cxn>
                  <a:cxn ang="0">
                    <a:pos x="22" y="38"/>
                  </a:cxn>
                  <a:cxn ang="0">
                    <a:pos x="0" y="18"/>
                  </a:cxn>
                  <a:cxn ang="0">
                    <a:pos x="20" y="0"/>
                  </a:cxn>
                  <a:cxn ang="0">
                    <a:pos x="47" y="15"/>
                  </a:cxn>
                  <a:cxn ang="0">
                    <a:pos x="54" y="3"/>
                  </a:cxn>
                  <a:cxn ang="0">
                    <a:pos x="97" y="15"/>
                  </a:cxn>
                  <a:cxn ang="0">
                    <a:pos x="89" y="29"/>
                  </a:cxn>
                  <a:cxn ang="0">
                    <a:pos x="77" y="29"/>
                  </a:cxn>
                </a:cxnLst>
                <a:rect l="0" t="0" r="r" b="b"/>
                <a:pathLst>
                  <a:path w="97" h="38">
                    <a:moveTo>
                      <a:pt x="77" y="29"/>
                    </a:moveTo>
                    <a:cubicBezTo>
                      <a:pt x="74" y="29"/>
                      <a:pt x="72" y="34"/>
                      <a:pt x="66" y="34"/>
                    </a:cubicBezTo>
                    <a:cubicBezTo>
                      <a:pt x="63" y="34"/>
                      <a:pt x="62" y="29"/>
                      <a:pt x="58" y="29"/>
                    </a:cubicBezTo>
                    <a:cubicBezTo>
                      <a:pt x="55" y="29"/>
                      <a:pt x="53" y="32"/>
                      <a:pt x="50" y="32"/>
                    </a:cubicBezTo>
                    <a:cubicBezTo>
                      <a:pt x="47" y="32"/>
                      <a:pt x="44" y="36"/>
                      <a:pt x="40" y="36"/>
                    </a:cubicBezTo>
                    <a:cubicBezTo>
                      <a:pt x="36" y="36"/>
                      <a:pt x="34" y="34"/>
                      <a:pt x="32" y="31"/>
                    </a:cubicBezTo>
                    <a:cubicBezTo>
                      <a:pt x="29" y="34"/>
                      <a:pt x="27" y="38"/>
                      <a:pt x="22" y="38"/>
                    </a:cubicBezTo>
                    <a:cubicBezTo>
                      <a:pt x="11" y="38"/>
                      <a:pt x="0" y="29"/>
                      <a:pt x="0" y="18"/>
                    </a:cubicBezTo>
                    <a:cubicBezTo>
                      <a:pt x="0" y="8"/>
                      <a:pt x="11" y="0"/>
                      <a:pt x="20" y="0"/>
                    </a:cubicBezTo>
                    <a:cubicBezTo>
                      <a:pt x="34" y="0"/>
                      <a:pt x="35" y="15"/>
                      <a:pt x="47" y="15"/>
                    </a:cubicBezTo>
                    <a:cubicBezTo>
                      <a:pt x="47" y="8"/>
                      <a:pt x="49" y="3"/>
                      <a:pt x="54" y="3"/>
                    </a:cubicBezTo>
                    <a:cubicBezTo>
                      <a:pt x="62" y="3"/>
                      <a:pt x="88" y="12"/>
                      <a:pt x="97" y="15"/>
                    </a:cubicBezTo>
                    <a:cubicBezTo>
                      <a:pt x="95" y="21"/>
                      <a:pt x="89" y="26"/>
                      <a:pt x="89" y="29"/>
                    </a:cubicBezTo>
                    <a:lnTo>
                      <a:pt x="77" y="29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71" name="Freeform 165"/>
              <p:cNvSpPr/>
              <p:nvPr/>
            </p:nvSpPr>
            <p:spPr bwMode="auto">
              <a:xfrm>
                <a:off x="4924425" y="2252663"/>
                <a:ext cx="34925" cy="17463"/>
              </a:xfrm>
              <a:custGeom>
                <a:avLst/>
                <a:gdLst/>
                <a:ahLst/>
                <a:cxnLst>
                  <a:cxn ang="0">
                    <a:pos x="5" y="13"/>
                  </a:cxn>
                  <a:cxn ang="0">
                    <a:pos x="2" y="11"/>
                  </a:cxn>
                  <a:cxn ang="0">
                    <a:pos x="0" y="9"/>
                  </a:cxn>
                  <a:cxn ang="0">
                    <a:pos x="26" y="0"/>
                  </a:cxn>
                  <a:cxn ang="0">
                    <a:pos x="20" y="4"/>
                  </a:cxn>
                  <a:cxn ang="0">
                    <a:pos x="19" y="8"/>
                  </a:cxn>
                  <a:cxn ang="0">
                    <a:pos x="5" y="13"/>
                  </a:cxn>
                </a:cxnLst>
                <a:rect l="0" t="0" r="r" b="b"/>
                <a:pathLst>
                  <a:path w="26" h="13">
                    <a:moveTo>
                      <a:pt x="5" y="13"/>
                    </a:moveTo>
                    <a:cubicBezTo>
                      <a:pt x="4" y="13"/>
                      <a:pt x="2" y="12"/>
                      <a:pt x="2" y="11"/>
                    </a:cubicBezTo>
                    <a:cubicBezTo>
                      <a:pt x="1" y="11"/>
                      <a:pt x="0" y="9"/>
                      <a:pt x="0" y="9"/>
                    </a:cubicBezTo>
                    <a:cubicBezTo>
                      <a:pt x="7" y="6"/>
                      <a:pt x="18" y="1"/>
                      <a:pt x="26" y="0"/>
                    </a:cubicBezTo>
                    <a:cubicBezTo>
                      <a:pt x="25" y="4"/>
                      <a:pt x="22" y="2"/>
                      <a:pt x="20" y="4"/>
                    </a:cubicBezTo>
                    <a:cubicBezTo>
                      <a:pt x="18" y="4"/>
                      <a:pt x="19" y="7"/>
                      <a:pt x="19" y="8"/>
                    </a:cubicBezTo>
                    <a:cubicBezTo>
                      <a:pt x="18" y="11"/>
                      <a:pt x="9" y="13"/>
                      <a:pt x="5" y="1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72" name="Freeform 166"/>
              <p:cNvSpPr/>
              <p:nvPr/>
            </p:nvSpPr>
            <p:spPr bwMode="auto">
              <a:xfrm>
                <a:off x="5183188" y="1463675"/>
                <a:ext cx="34925" cy="25400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11" y="0"/>
                  </a:cxn>
                  <a:cxn ang="0">
                    <a:pos x="26" y="6"/>
                  </a:cxn>
                  <a:cxn ang="0">
                    <a:pos x="26" y="12"/>
                  </a:cxn>
                  <a:cxn ang="0">
                    <a:pos x="8" y="19"/>
                  </a:cxn>
                  <a:cxn ang="0">
                    <a:pos x="0" y="14"/>
                  </a:cxn>
                  <a:cxn ang="0">
                    <a:pos x="5" y="4"/>
                  </a:cxn>
                </a:cxnLst>
                <a:rect l="0" t="0" r="r" b="b"/>
                <a:pathLst>
                  <a:path w="26" h="19">
                    <a:moveTo>
                      <a:pt x="5" y="4"/>
                    </a:moveTo>
                    <a:cubicBezTo>
                      <a:pt x="8" y="4"/>
                      <a:pt x="8" y="0"/>
                      <a:pt x="11" y="0"/>
                    </a:cubicBezTo>
                    <a:cubicBezTo>
                      <a:pt x="17" y="0"/>
                      <a:pt x="20" y="5"/>
                      <a:pt x="26" y="6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0" y="15"/>
                      <a:pt x="15" y="19"/>
                      <a:pt x="8" y="19"/>
                    </a:cubicBezTo>
                    <a:cubicBezTo>
                      <a:pt x="2" y="19"/>
                      <a:pt x="0" y="19"/>
                      <a:pt x="0" y="14"/>
                    </a:cubicBezTo>
                    <a:cubicBezTo>
                      <a:pt x="0" y="12"/>
                      <a:pt x="4" y="4"/>
                      <a:pt x="5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73" name="Freeform 167"/>
              <p:cNvSpPr/>
              <p:nvPr/>
            </p:nvSpPr>
            <p:spPr bwMode="auto">
              <a:xfrm>
                <a:off x="5359400" y="1433513"/>
                <a:ext cx="26988" cy="25400"/>
              </a:xfrm>
              <a:custGeom>
                <a:avLst/>
                <a:gdLst/>
                <a:ahLst/>
                <a:cxnLst>
                  <a:cxn ang="0">
                    <a:pos x="21" y="17"/>
                  </a:cxn>
                  <a:cxn ang="0">
                    <a:pos x="15" y="19"/>
                  </a:cxn>
                  <a:cxn ang="0">
                    <a:pos x="0" y="8"/>
                  </a:cxn>
                  <a:cxn ang="0">
                    <a:pos x="21" y="17"/>
                  </a:cxn>
                </a:cxnLst>
                <a:rect l="0" t="0" r="r" b="b"/>
                <a:pathLst>
                  <a:path w="21" h="20">
                    <a:moveTo>
                      <a:pt x="21" y="17"/>
                    </a:moveTo>
                    <a:cubicBezTo>
                      <a:pt x="21" y="20"/>
                      <a:pt x="15" y="19"/>
                      <a:pt x="15" y="19"/>
                    </a:cubicBezTo>
                    <a:cubicBezTo>
                      <a:pt x="10" y="19"/>
                      <a:pt x="0" y="14"/>
                      <a:pt x="0" y="8"/>
                    </a:cubicBezTo>
                    <a:cubicBezTo>
                      <a:pt x="0" y="0"/>
                      <a:pt x="21" y="8"/>
                      <a:pt x="21" y="1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74" name="Freeform 168"/>
              <p:cNvSpPr/>
              <p:nvPr/>
            </p:nvSpPr>
            <p:spPr bwMode="auto">
              <a:xfrm>
                <a:off x="5549900" y="1338263"/>
                <a:ext cx="25400" cy="17463"/>
              </a:xfrm>
              <a:custGeom>
                <a:avLst/>
                <a:gdLst/>
                <a:ahLst/>
                <a:cxnLst>
                  <a:cxn ang="0">
                    <a:pos x="2" y="13"/>
                  </a:cxn>
                  <a:cxn ang="0">
                    <a:pos x="19" y="8"/>
                  </a:cxn>
                  <a:cxn ang="0">
                    <a:pos x="8" y="0"/>
                  </a:cxn>
                  <a:cxn ang="0">
                    <a:pos x="2" y="9"/>
                  </a:cxn>
                  <a:cxn ang="0">
                    <a:pos x="2" y="13"/>
                  </a:cxn>
                </a:cxnLst>
                <a:rect l="0" t="0" r="r" b="b"/>
                <a:pathLst>
                  <a:path w="19" h="13">
                    <a:moveTo>
                      <a:pt x="2" y="13"/>
                    </a:moveTo>
                    <a:cubicBezTo>
                      <a:pt x="7" y="13"/>
                      <a:pt x="17" y="10"/>
                      <a:pt x="19" y="8"/>
                    </a:cubicBezTo>
                    <a:cubicBezTo>
                      <a:pt x="15" y="5"/>
                      <a:pt x="13" y="0"/>
                      <a:pt x="8" y="0"/>
                    </a:cubicBezTo>
                    <a:cubicBezTo>
                      <a:pt x="4" y="0"/>
                      <a:pt x="2" y="5"/>
                      <a:pt x="2" y="9"/>
                    </a:cubicBezTo>
                    <a:cubicBezTo>
                      <a:pt x="2" y="10"/>
                      <a:pt x="0" y="13"/>
                      <a:pt x="2" y="13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75" name="Freeform 169"/>
              <p:cNvSpPr/>
              <p:nvPr/>
            </p:nvSpPr>
            <p:spPr bwMode="auto">
              <a:xfrm>
                <a:off x="6727825" y="1320800"/>
                <a:ext cx="53975" cy="22225"/>
              </a:xfrm>
              <a:custGeom>
                <a:avLst/>
                <a:gdLst/>
                <a:ahLst/>
                <a:cxnLst>
                  <a:cxn ang="0">
                    <a:pos x="0" y="13"/>
                  </a:cxn>
                  <a:cxn ang="0">
                    <a:pos x="21" y="0"/>
                  </a:cxn>
                  <a:cxn ang="0">
                    <a:pos x="41" y="17"/>
                  </a:cxn>
                  <a:cxn ang="0">
                    <a:pos x="28" y="17"/>
                  </a:cxn>
                  <a:cxn ang="0">
                    <a:pos x="2" y="11"/>
                  </a:cxn>
                  <a:cxn ang="0">
                    <a:pos x="0" y="13"/>
                  </a:cxn>
                </a:cxnLst>
                <a:rect l="0" t="0" r="r" b="b"/>
                <a:pathLst>
                  <a:path w="41" h="17">
                    <a:moveTo>
                      <a:pt x="0" y="13"/>
                    </a:moveTo>
                    <a:cubicBezTo>
                      <a:pt x="5" y="6"/>
                      <a:pt x="11" y="0"/>
                      <a:pt x="21" y="0"/>
                    </a:cubicBezTo>
                    <a:cubicBezTo>
                      <a:pt x="32" y="0"/>
                      <a:pt x="41" y="7"/>
                      <a:pt x="41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0" y="13"/>
                      <a:pt x="10" y="14"/>
                      <a:pt x="2" y="11"/>
                    </a:cubicBezTo>
                    <a:lnTo>
                      <a:pt x="0" y="13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76" name="Freeform 170"/>
              <p:cNvSpPr/>
              <p:nvPr/>
            </p:nvSpPr>
            <p:spPr bwMode="auto">
              <a:xfrm>
                <a:off x="6832600" y="1266825"/>
                <a:ext cx="74613" cy="269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2" y="9"/>
                  </a:cxn>
                  <a:cxn ang="0">
                    <a:pos x="56" y="13"/>
                  </a:cxn>
                  <a:cxn ang="0">
                    <a:pos x="37" y="20"/>
                  </a:cxn>
                  <a:cxn ang="0">
                    <a:pos x="4" y="3"/>
                  </a:cxn>
                  <a:cxn ang="0">
                    <a:pos x="0" y="0"/>
                  </a:cxn>
                </a:cxnLst>
                <a:rect l="0" t="0" r="r" b="b"/>
                <a:pathLst>
                  <a:path w="56" h="20">
                    <a:moveTo>
                      <a:pt x="0" y="0"/>
                    </a:moveTo>
                    <a:cubicBezTo>
                      <a:pt x="4" y="3"/>
                      <a:pt x="50" y="9"/>
                      <a:pt x="52" y="9"/>
                    </a:cubicBezTo>
                    <a:cubicBezTo>
                      <a:pt x="55" y="9"/>
                      <a:pt x="56" y="11"/>
                      <a:pt x="56" y="13"/>
                    </a:cubicBezTo>
                    <a:cubicBezTo>
                      <a:pt x="56" y="18"/>
                      <a:pt x="44" y="20"/>
                      <a:pt x="37" y="20"/>
                    </a:cubicBezTo>
                    <a:cubicBezTo>
                      <a:pt x="25" y="20"/>
                      <a:pt x="4" y="14"/>
                      <a:pt x="4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  <p:sp>
            <p:nvSpPr>
              <p:cNvPr id="77" name="Freeform 171"/>
              <p:cNvSpPr/>
              <p:nvPr/>
            </p:nvSpPr>
            <p:spPr bwMode="auto">
              <a:xfrm>
                <a:off x="6726238" y="1303338"/>
                <a:ext cx="15875" cy="17463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5" y="13"/>
                  </a:cxn>
                  <a:cxn ang="0">
                    <a:pos x="0" y="7"/>
                  </a:cxn>
                  <a:cxn ang="0">
                    <a:pos x="12" y="7"/>
                  </a:cxn>
                </a:cxnLst>
                <a:rect l="0" t="0" r="r" b="b"/>
                <a:pathLst>
                  <a:path w="12" h="13">
                    <a:moveTo>
                      <a:pt x="12" y="7"/>
                    </a:moveTo>
                    <a:cubicBezTo>
                      <a:pt x="12" y="11"/>
                      <a:pt x="8" y="13"/>
                      <a:pt x="5" y="13"/>
                    </a:cubicBezTo>
                    <a:cubicBezTo>
                      <a:pt x="0" y="13"/>
                      <a:pt x="0" y="11"/>
                      <a:pt x="0" y="7"/>
                    </a:cubicBezTo>
                    <a:cubicBezTo>
                      <a:pt x="0" y="0"/>
                      <a:pt x="12" y="1"/>
                      <a:pt x="12" y="7"/>
                    </a:cubicBezTo>
                    <a:close/>
                  </a:path>
                </a:pathLst>
              </a:custGeom>
              <a:grpFill/>
              <a:ln w="9525">
                <a:solidFill>
                  <a:srgbClr val="17B59E"/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013460">
                  <a:defRPr/>
                </a:pPr>
                <a:endParaRPr lang="en-US" sz="2000" kern="0" dirty="0">
                  <a:solidFill>
                    <a:srgbClr val="262626"/>
                  </a:solidFill>
                  <a:latin typeface="Arial" panose="020B0604020202020204"/>
                </a:endParaRPr>
              </a:p>
            </p:txBody>
          </p:sp>
        </p:grpSp>
      </p:grpSp>
      <p:cxnSp>
        <p:nvCxnSpPr>
          <p:cNvPr id="178" name="Straight Line buttom"/>
          <p:cNvCxnSpPr/>
          <p:nvPr/>
        </p:nvCxnSpPr>
        <p:spPr>
          <a:xfrm>
            <a:off x="675085" y="3731918"/>
            <a:ext cx="7650956" cy="0"/>
          </a:xfrm>
          <a:prstGeom prst="line">
            <a:avLst/>
          </a:prstGeom>
          <a:noFill/>
          <a:ln w="19050" cap="flat" cmpd="sng" algn="ctr">
            <a:solidFill>
              <a:srgbClr val="262626">
                <a:lumMod val="50000"/>
                <a:lumOff val="50000"/>
              </a:srgbClr>
            </a:solidFill>
            <a:prstDash val="sysDot"/>
            <a:headEnd type="none"/>
            <a:tailEnd type="none"/>
          </a:ln>
          <a:effectLst/>
        </p:spPr>
      </p:cxnSp>
      <p:sp>
        <p:nvSpPr>
          <p:cNvPr id="179" name="文本框 40"/>
          <p:cNvSpPr txBox="1"/>
          <p:nvPr/>
        </p:nvSpPr>
        <p:spPr>
          <a:xfrm>
            <a:off x="675085" y="3816805"/>
            <a:ext cx="7650956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0" name="矩形 179"/>
          <p:cNvSpPr>
            <a:spLocks noChangeArrowheads="1"/>
          </p:cNvSpPr>
          <p:nvPr/>
        </p:nvSpPr>
        <p:spPr bwMode="auto">
          <a:xfrm>
            <a:off x="674594" y="1378092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1" name="文本框 40"/>
          <p:cNvSpPr txBox="1"/>
          <p:nvPr/>
        </p:nvSpPr>
        <p:spPr>
          <a:xfrm>
            <a:off x="674594" y="1615439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2" name="矩形 181"/>
          <p:cNvSpPr>
            <a:spLocks noChangeArrowheads="1"/>
          </p:cNvSpPr>
          <p:nvPr/>
        </p:nvSpPr>
        <p:spPr bwMode="auto">
          <a:xfrm>
            <a:off x="674594" y="215463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3" name="文本框 40"/>
          <p:cNvSpPr txBox="1"/>
          <p:nvPr/>
        </p:nvSpPr>
        <p:spPr>
          <a:xfrm>
            <a:off x="674594" y="2391982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4" name="矩形 183"/>
          <p:cNvSpPr>
            <a:spLocks noChangeArrowheads="1"/>
          </p:cNvSpPr>
          <p:nvPr/>
        </p:nvSpPr>
        <p:spPr bwMode="auto">
          <a:xfrm>
            <a:off x="674594" y="2931177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5" name="文本框 40"/>
          <p:cNvSpPr txBox="1"/>
          <p:nvPr/>
        </p:nvSpPr>
        <p:spPr>
          <a:xfrm>
            <a:off x="674594" y="3168524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6" name="矩形 185"/>
          <p:cNvSpPr>
            <a:spLocks noChangeArrowheads="1"/>
          </p:cNvSpPr>
          <p:nvPr/>
        </p:nvSpPr>
        <p:spPr bwMode="auto">
          <a:xfrm>
            <a:off x="6977290" y="1378092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7" name="文本框 40"/>
          <p:cNvSpPr txBox="1"/>
          <p:nvPr/>
        </p:nvSpPr>
        <p:spPr>
          <a:xfrm>
            <a:off x="6728897" y="1615439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/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8" name="矩形 187"/>
          <p:cNvSpPr>
            <a:spLocks noChangeArrowheads="1"/>
          </p:cNvSpPr>
          <p:nvPr/>
        </p:nvSpPr>
        <p:spPr bwMode="auto">
          <a:xfrm>
            <a:off x="6977290" y="215463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9" name="文本框 40"/>
          <p:cNvSpPr txBox="1"/>
          <p:nvPr/>
        </p:nvSpPr>
        <p:spPr>
          <a:xfrm>
            <a:off x="6728897" y="2391982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/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0" name="矩形 189"/>
          <p:cNvSpPr>
            <a:spLocks noChangeArrowheads="1"/>
          </p:cNvSpPr>
          <p:nvPr/>
        </p:nvSpPr>
        <p:spPr bwMode="auto">
          <a:xfrm>
            <a:off x="6977290" y="2931177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1" name="文本框 40"/>
          <p:cNvSpPr txBox="1"/>
          <p:nvPr/>
        </p:nvSpPr>
        <p:spPr>
          <a:xfrm>
            <a:off x="6728897" y="3168524"/>
            <a:ext cx="1578637" cy="345049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/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2103">
        <p14:pan dir="u"/>
      </p:transition>
    </mc:Choice>
    <mc:Fallback>
      <p:transition spd="slow" advTm="2103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92782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2016114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5</a:t>
            </a:r>
            <a:endParaRPr lang="zh-CN" altLang="en-US" sz="6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60024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48466" y="3960276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Applicable to enterprise introduction, summary</a:t>
            </a:r>
            <a:endParaRPr lang="en-US" altLang="zh-CN" sz="16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6018">
        <p14:prism/>
      </p:transition>
    </mc:Choice>
    <mc:Fallback>
      <p:transition spd="slow" advTm="60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99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181590" y="836193"/>
            <a:ext cx="637946" cy="4079933"/>
          </a:xfrm>
          <a:prstGeom prst="rect">
            <a:avLst/>
          </a:prstGeom>
          <a:solidFill>
            <a:srgbClr val="17B5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4819536" y="1219408"/>
            <a:ext cx="1755171" cy="309352"/>
            <a:chOff x="6528048" y="1543050"/>
            <a:chExt cx="2377375" cy="420914"/>
          </a:xfrm>
          <a:solidFill>
            <a:srgbClr val="595959"/>
          </a:solidFill>
        </p:grpSpPr>
        <p:cxnSp>
          <p:nvCxnSpPr>
            <p:cNvPr id="9" name="直接连接符 8"/>
            <p:cNvCxnSpPr/>
            <p:nvPr/>
          </p:nvCxnSpPr>
          <p:spPr>
            <a:xfrm>
              <a:off x="6528048" y="1753507"/>
              <a:ext cx="679862" cy="0"/>
            </a:xfrm>
            <a:prstGeom prst="line">
              <a:avLst/>
            </a:prstGeom>
            <a:grpFill/>
            <a:ln w="28575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>
              <a:off x="7209561" y="1543050"/>
              <a:ext cx="1695862" cy="420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11" name="文本框 13"/>
            <p:cNvSpPr txBox="1"/>
            <p:nvPr/>
          </p:nvSpPr>
          <p:spPr>
            <a:xfrm>
              <a:off x="7282511" y="1568841"/>
              <a:ext cx="1549963" cy="37689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5266563" y="1581510"/>
            <a:ext cx="3402602" cy="566648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文本框 15"/>
          <p:cNvSpPr txBox="1"/>
          <p:nvPr/>
        </p:nvSpPr>
        <p:spPr>
          <a:xfrm>
            <a:off x="4295778" y="1219408"/>
            <a:ext cx="428625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6"/>
          <p:cNvSpPr txBox="1"/>
          <p:nvPr/>
        </p:nvSpPr>
        <p:spPr>
          <a:xfrm>
            <a:off x="4295778" y="2316685"/>
            <a:ext cx="428625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 flipH="1">
            <a:off x="2431352" y="2353576"/>
            <a:ext cx="1755171" cy="309352"/>
            <a:chOff x="6528048" y="1543050"/>
            <a:chExt cx="2377375" cy="420914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6528048" y="1753507"/>
              <a:ext cx="679862" cy="0"/>
            </a:xfrm>
            <a:prstGeom prst="line">
              <a:avLst/>
            </a:prstGeom>
            <a:ln w="28575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16"/>
            <p:cNvSpPr/>
            <p:nvPr/>
          </p:nvSpPr>
          <p:spPr>
            <a:xfrm>
              <a:off x="7209561" y="1543050"/>
              <a:ext cx="1695862" cy="420914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18" name="文本框 21"/>
            <p:cNvSpPr txBox="1"/>
            <p:nvPr/>
          </p:nvSpPr>
          <p:spPr>
            <a:xfrm>
              <a:off x="7282510" y="1568841"/>
              <a:ext cx="1549963" cy="376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325872" y="2715678"/>
            <a:ext cx="3402602" cy="566648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819536" y="3451788"/>
            <a:ext cx="1755171" cy="309352"/>
            <a:chOff x="6528048" y="1543050"/>
            <a:chExt cx="2377375" cy="420914"/>
          </a:xfrm>
          <a:solidFill>
            <a:srgbClr val="595959"/>
          </a:solidFill>
        </p:grpSpPr>
        <p:cxnSp>
          <p:nvCxnSpPr>
            <p:cNvPr id="21" name="直接连接符 20"/>
            <p:cNvCxnSpPr/>
            <p:nvPr/>
          </p:nvCxnSpPr>
          <p:spPr>
            <a:xfrm>
              <a:off x="6528048" y="1753507"/>
              <a:ext cx="679862" cy="0"/>
            </a:xfrm>
            <a:prstGeom prst="line">
              <a:avLst/>
            </a:prstGeom>
            <a:grpFill/>
            <a:ln w="28575">
              <a:solidFill>
                <a:srgbClr val="59595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/>
            <p:cNvSpPr/>
            <p:nvPr/>
          </p:nvSpPr>
          <p:spPr>
            <a:xfrm>
              <a:off x="7209561" y="1543050"/>
              <a:ext cx="1695862" cy="4209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23" name="文本框 26"/>
            <p:cNvSpPr txBox="1"/>
            <p:nvPr/>
          </p:nvSpPr>
          <p:spPr>
            <a:xfrm>
              <a:off x="7282511" y="1568841"/>
              <a:ext cx="1549963" cy="37689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5266563" y="3813890"/>
            <a:ext cx="3402602" cy="566648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works, focusing on the production of high-end design templates, I hope to help your demonstration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文本框 28"/>
          <p:cNvSpPr txBox="1"/>
          <p:nvPr/>
        </p:nvSpPr>
        <p:spPr>
          <a:xfrm>
            <a:off x="4295778" y="3421838"/>
            <a:ext cx="428625" cy="345049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2055">
        <p14:pan dir="u"/>
      </p:transition>
    </mc:Choice>
    <mc:Fallback>
      <p:transition spd="slow" advTm="2055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68226" y="328019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graphicFrame>
        <p:nvGraphicFramePr>
          <p:cNvPr id="2" name="Chart 63"/>
          <p:cNvGraphicFramePr/>
          <p:nvPr/>
        </p:nvGraphicFramePr>
        <p:xfrm>
          <a:off x="4425555" y="1451036"/>
          <a:ext cx="2199404" cy="25610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" name="Chart 31"/>
          <p:cNvGraphicFramePr/>
          <p:nvPr/>
        </p:nvGraphicFramePr>
        <p:xfrm>
          <a:off x="2376169" y="1451036"/>
          <a:ext cx="2199404" cy="25610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15249" y="1618564"/>
            <a:ext cx="1518405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5249" y="1873391"/>
            <a:ext cx="1875675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39344" y="1618564"/>
            <a:ext cx="1518405" cy="21544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82075" y="1873391"/>
            <a:ext cx="1875675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</a:t>
            </a:r>
            <a:endParaRPr 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622629" y="4187278"/>
            <a:ext cx="5938783" cy="205034"/>
            <a:chOff x="2197847" y="5740816"/>
            <a:chExt cx="8044066" cy="278976"/>
          </a:xfrm>
        </p:grpSpPr>
        <p:grpSp>
          <p:nvGrpSpPr>
            <p:cNvPr id="9" name="Group 50"/>
            <p:cNvGrpSpPr/>
            <p:nvPr/>
          </p:nvGrpSpPr>
          <p:grpSpPr>
            <a:xfrm>
              <a:off x="2197847" y="5751570"/>
              <a:ext cx="1374012" cy="268222"/>
              <a:chOff x="2221306" y="3914656"/>
              <a:chExt cx="1030509" cy="201168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2470161" y="3934939"/>
                <a:ext cx="781654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Oval 39"/>
              <p:cNvSpPr>
                <a:spLocks noChangeAspect="1"/>
              </p:cNvSpPr>
              <p:nvPr/>
            </p:nvSpPr>
            <p:spPr>
              <a:xfrm>
                <a:off x="2221306" y="3914656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0" name="Group 45"/>
            <p:cNvGrpSpPr/>
            <p:nvPr/>
          </p:nvGrpSpPr>
          <p:grpSpPr>
            <a:xfrm>
              <a:off x="3862560" y="5751570"/>
              <a:ext cx="1368252" cy="268222"/>
              <a:chOff x="3776442" y="3947915"/>
              <a:chExt cx="1026189" cy="201168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4020977" y="3968198"/>
                <a:ext cx="781654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Oval 42"/>
              <p:cNvSpPr>
                <a:spLocks noChangeAspect="1"/>
              </p:cNvSpPr>
              <p:nvPr/>
            </p:nvSpPr>
            <p:spPr>
              <a:xfrm>
                <a:off x="3776442" y="3947915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1" name="Group 37"/>
            <p:cNvGrpSpPr/>
            <p:nvPr/>
          </p:nvGrpSpPr>
          <p:grpSpPr>
            <a:xfrm>
              <a:off x="5523770" y="5751570"/>
              <a:ext cx="1360735" cy="268222"/>
              <a:chOff x="4725932" y="3949014"/>
              <a:chExt cx="1020551" cy="201168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4964829" y="3966831"/>
                <a:ext cx="781654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Oval 45"/>
              <p:cNvSpPr>
                <a:spLocks noChangeAspect="1"/>
              </p:cNvSpPr>
              <p:nvPr/>
            </p:nvSpPr>
            <p:spPr>
              <a:xfrm>
                <a:off x="4725932" y="3949014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2" name="Group 41"/>
            <p:cNvGrpSpPr/>
            <p:nvPr/>
          </p:nvGrpSpPr>
          <p:grpSpPr>
            <a:xfrm>
              <a:off x="7184983" y="5740816"/>
              <a:ext cx="1382816" cy="268222"/>
              <a:chOff x="6077268" y="3949014"/>
              <a:chExt cx="1037112" cy="201168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6332725" y="3976988"/>
                <a:ext cx="781655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Oval 48"/>
              <p:cNvSpPr>
                <a:spLocks noChangeAspect="1"/>
              </p:cNvSpPr>
              <p:nvPr/>
            </p:nvSpPr>
            <p:spPr>
              <a:xfrm>
                <a:off x="6077268" y="3949014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3" name="Group 37"/>
            <p:cNvGrpSpPr/>
            <p:nvPr/>
          </p:nvGrpSpPr>
          <p:grpSpPr>
            <a:xfrm>
              <a:off x="8868477" y="5751570"/>
              <a:ext cx="1373436" cy="268222"/>
              <a:chOff x="4725932" y="3949014"/>
              <a:chExt cx="1030077" cy="201168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974355" y="3966831"/>
                <a:ext cx="781654" cy="15704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单击编辑标题</a:t>
                </a:r>
                <a:endParaRPr 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Oval 51"/>
              <p:cNvSpPr>
                <a:spLocks noChangeAspect="1"/>
              </p:cNvSpPr>
              <p:nvPr/>
            </p:nvSpPr>
            <p:spPr>
              <a:xfrm>
                <a:off x="4725932" y="3949014"/>
                <a:ext cx="207097" cy="201168"/>
              </a:xfrm>
              <a:prstGeom prst="ellipse">
                <a:avLst/>
              </a:prstGeom>
              <a:solidFill>
                <a:srgbClr val="17B5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2135">
        <p14:pan dir="u"/>
      </p:transition>
    </mc:Choice>
    <mc:Fallback>
      <p:transition spd="slow" advTm="2135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20322" y="1296054"/>
            <a:ext cx="61414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汇报完毕 </a:t>
            </a:r>
            <a:r>
              <a:rPr lang="zh-CN" altLang="en-US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感谢</a:t>
            </a:r>
            <a:r>
              <a:rPr lang="zh-CN" altLang="en-US" sz="44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您的聆听</a:t>
            </a:r>
            <a:endParaRPr lang="zh-CN" altLang="en-US" sz="44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08346" y="2016114"/>
            <a:ext cx="534793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Fresh business general template Applicable to enterprise introduction, summary</a:t>
            </a:r>
            <a:endParaRPr lang="en-US" altLang="zh-CN" sz="105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  <a:p>
            <a:pPr algn="ctr"/>
            <a:r>
              <a:rPr lang="en-US" altLang="zh-CN" sz="105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 report,  sales marketing, chart </a:t>
            </a:r>
            <a:r>
              <a:rPr lang="en-US" altLang="zh-CN" sz="1050" dirty="0" err="1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dataa</a:t>
            </a:r>
            <a:endParaRPr lang="zh-CN" altLang="en-US" sz="105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276460" y="2554264"/>
            <a:ext cx="982980" cy="414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汇报人：</a:t>
            </a:r>
            <a:r>
              <a:rPr lang="zh-CN" altLang="en-US" sz="105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sym typeface="+mn-ea"/>
              </a:rPr>
              <a:t>尚景</a:t>
            </a:r>
            <a:endParaRPr lang="zh-CN" altLang="en-US" sz="105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  <a:p>
            <a:pPr algn="l"/>
            <a:endParaRPr lang="zh-CN" altLang="en-US" sz="105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644574" y="2554264"/>
            <a:ext cx="132921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日期：</a:t>
            </a:r>
            <a:r>
              <a:rPr lang="en-US" altLang="zh-CN" sz="105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2018.08.08</a:t>
            </a:r>
            <a:endParaRPr lang="zh-CN" altLang="en-US" sz="105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</p:spTree>
  </p:cSld>
  <p:clrMapOvr>
    <a:masterClrMapping/>
  </p:clrMapOvr>
  <p:transition spd="slow" advTm="7885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849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349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92782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2016114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1</a:t>
            </a:r>
            <a:endParaRPr lang="zh-CN" altLang="en-US" sz="6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600246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48466" y="3960276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Applicable to enterprise introduction, summary</a:t>
            </a:r>
            <a:endParaRPr lang="en-US" altLang="zh-CN" sz="16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3250" advTm="6328">
        <p15:prstTrans prst="origami"/>
      </p:transition>
    </mc:Choice>
    <mc:Fallback>
      <p:transition spd="slow" advTm="63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99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grpSp>
        <p:nvGrpSpPr>
          <p:cNvPr id="2" name="Group 65"/>
          <p:cNvGrpSpPr/>
          <p:nvPr/>
        </p:nvGrpSpPr>
        <p:grpSpPr>
          <a:xfrm>
            <a:off x="3319174" y="1480556"/>
            <a:ext cx="1077431" cy="1185477"/>
            <a:chOff x="3419864" y="1304397"/>
            <a:chExt cx="1094533" cy="1209746"/>
          </a:xfrm>
          <a:solidFill>
            <a:srgbClr val="B37597"/>
          </a:solidFill>
        </p:grpSpPr>
        <p:sp>
          <p:nvSpPr>
            <p:cNvPr id="3" name="Freeform 44"/>
            <p:cNvSpPr/>
            <p:nvPr/>
          </p:nvSpPr>
          <p:spPr>
            <a:xfrm rot="16200000">
              <a:off x="3362258" y="1362003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59E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endParaRPr lang="en-US" sz="2400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4" name="Rectangle 47"/>
            <p:cNvSpPr/>
            <p:nvPr/>
          </p:nvSpPr>
          <p:spPr>
            <a:xfrm>
              <a:off x="3699088" y="1468512"/>
              <a:ext cx="536085" cy="471116"/>
            </a:xfrm>
            <a:prstGeom prst="rect">
              <a:avLst/>
            </a:prstGeom>
            <a:solidFill>
              <a:srgbClr val="17B59E"/>
            </a:solidFill>
          </p:spPr>
          <p:txBody>
            <a:bodyPr wrap="none">
              <a:spAutoFit/>
            </a:bodyPr>
            <a:lstStyle/>
            <a:p>
              <a:pPr algn="ctr" defTabSz="1013460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Arial" panose="020B0604020202020204"/>
                </a:rPr>
                <a:t>01</a:t>
              </a:r>
              <a:endParaRPr lang="en-US" sz="2400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  <p:grpSp>
        <p:nvGrpSpPr>
          <p:cNvPr id="5" name="Group 66"/>
          <p:cNvGrpSpPr/>
          <p:nvPr/>
        </p:nvGrpSpPr>
        <p:grpSpPr>
          <a:xfrm>
            <a:off x="4619391" y="1480556"/>
            <a:ext cx="1077431" cy="1185477"/>
            <a:chOff x="4740719" y="1304398"/>
            <a:chExt cx="1094533" cy="1209746"/>
          </a:xfrm>
          <a:solidFill>
            <a:srgbClr val="792E4E"/>
          </a:solidFill>
        </p:grpSpPr>
        <p:sp>
          <p:nvSpPr>
            <p:cNvPr id="6" name="Freeform 53"/>
            <p:cNvSpPr/>
            <p:nvPr/>
          </p:nvSpPr>
          <p:spPr>
            <a:xfrm rot="16200000">
              <a:off x="4683113" y="1362004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endParaRPr lang="en-US" sz="2400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7" name="Rectangle 54"/>
            <p:cNvSpPr/>
            <p:nvPr/>
          </p:nvSpPr>
          <p:spPr>
            <a:xfrm>
              <a:off x="5019943" y="1468513"/>
              <a:ext cx="536085" cy="471116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txBody>
            <a:bodyPr wrap="none">
              <a:spAutoFit/>
            </a:bodyPr>
            <a:lstStyle/>
            <a:p>
              <a:pPr algn="ctr" defTabSz="1013460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Arial" panose="020B0604020202020204"/>
                </a:rPr>
                <a:t>02</a:t>
              </a:r>
              <a:endParaRPr lang="en-US" sz="2400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  <p:grpSp>
        <p:nvGrpSpPr>
          <p:cNvPr id="8" name="Group 67"/>
          <p:cNvGrpSpPr/>
          <p:nvPr/>
        </p:nvGrpSpPr>
        <p:grpSpPr>
          <a:xfrm>
            <a:off x="3319174" y="2891838"/>
            <a:ext cx="1077431" cy="1185477"/>
            <a:chOff x="3419864" y="1304397"/>
            <a:chExt cx="1094533" cy="1209746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9" name="Freeform 68"/>
            <p:cNvSpPr/>
            <p:nvPr/>
          </p:nvSpPr>
          <p:spPr>
            <a:xfrm rot="16200000">
              <a:off x="3362258" y="1362003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endParaRPr lang="en-US" sz="2400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10" name="Rectangle 69"/>
            <p:cNvSpPr/>
            <p:nvPr/>
          </p:nvSpPr>
          <p:spPr>
            <a:xfrm>
              <a:off x="3699088" y="1468512"/>
              <a:ext cx="536085" cy="47111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 defTabSz="1013460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Arial" panose="020B0604020202020204"/>
                </a:rPr>
                <a:t>03</a:t>
              </a:r>
              <a:endParaRPr lang="en-US" sz="2400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  <p:grpSp>
        <p:nvGrpSpPr>
          <p:cNvPr id="11" name="Group 70"/>
          <p:cNvGrpSpPr/>
          <p:nvPr/>
        </p:nvGrpSpPr>
        <p:grpSpPr>
          <a:xfrm>
            <a:off x="4619391" y="2891838"/>
            <a:ext cx="1077431" cy="1185477"/>
            <a:chOff x="4740719" y="1304398"/>
            <a:chExt cx="1094533" cy="1209746"/>
          </a:xfrm>
          <a:solidFill>
            <a:srgbClr val="17B59E"/>
          </a:solidFill>
        </p:grpSpPr>
        <p:sp>
          <p:nvSpPr>
            <p:cNvPr id="12" name="Freeform 71"/>
            <p:cNvSpPr/>
            <p:nvPr/>
          </p:nvSpPr>
          <p:spPr>
            <a:xfrm rot="16200000">
              <a:off x="4683113" y="1362004"/>
              <a:ext cx="1209746" cy="10945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endParaRPr lang="en-US" sz="2400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13" name="Rectangle 73"/>
            <p:cNvSpPr/>
            <p:nvPr/>
          </p:nvSpPr>
          <p:spPr>
            <a:xfrm>
              <a:off x="5019943" y="1468513"/>
              <a:ext cx="536085" cy="47111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 defTabSz="1013460">
                <a:defRPr/>
              </a:pPr>
              <a:r>
                <a:rPr lang="en-US" sz="2400" b="1" kern="0" dirty="0">
                  <a:solidFill>
                    <a:srgbClr val="FFFFFF"/>
                  </a:solidFill>
                  <a:latin typeface="Arial" panose="020B0604020202020204"/>
                </a:rPr>
                <a:t>04</a:t>
              </a:r>
              <a:endParaRPr lang="en-US" sz="2400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5804844" y="1480555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40"/>
          <p:cNvSpPr txBox="1"/>
          <p:nvPr/>
        </p:nvSpPr>
        <p:spPr>
          <a:xfrm>
            <a:off x="5804844" y="1678083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5804844" y="2889523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40"/>
          <p:cNvSpPr txBox="1"/>
          <p:nvPr/>
        </p:nvSpPr>
        <p:spPr>
          <a:xfrm>
            <a:off x="5804844" y="3087052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1892919" y="1480555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40"/>
          <p:cNvSpPr txBox="1"/>
          <p:nvPr/>
        </p:nvSpPr>
        <p:spPr>
          <a:xfrm>
            <a:off x="954887" y="1678083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1892919" y="2889523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40"/>
          <p:cNvSpPr txBox="1"/>
          <p:nvPr/>
        </p:nvSpPr>
        <p:spPr>
          <a:xfrm>
            <a:off x="954887" y="3087052"/>
            <a:ext cx="2252317" cy="691298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4255">
        <p14:pan dir="u"/>
      </p:transition>
    </mc:Choice>
    <mc:Fallback>
      <p:transition spd="slow" advTm="4255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" name="圆角矩形 6"/>
          <p:cNvSpPr/>
          <p:nvPr/>
        </p:nvSpPr>
        <p:spPr>
          <a:xfrm>
            <a:off x="961170" y="1311312"/>
            <a:ext cx="3186287" cy="1208845"/>
          </a:xfrm>
          <a:custGeom>
            <a:avLst/>
            <a:gdLst>
              <a:gd name="connsiteX0" fmla="*/ 1289248 w 5969768"/>
              <a:gd name="connsiteY0" fmla="*/ 0 h 1872208"/>
              <a:gd name="connsiteX1" fmla="*/ 5346173 w 5969768"/>
              <a:gd name="connsiteY1" fmla="*/ 0 h 1872208"/>
              <a:gd name="connsiteX2" fmla="*/ 5969768 w 5969768"/>
              <a:gd name="connsiteY2" fmla="*/ 623595 h 1872208"/>
              <a:gd name="connsiteX3" fmla="*/ 5969768 w 5969768"/>
              <a:gd name="connsiteY3" fmla="*/ 1248613 h 1872208"/>
              <a:gd name="connsiteX4" fmla="*/ 5346173 w 5969768"/>
              <a:gd name="connsiteY4" fmla="*/ 1872208 h 1872208"/>
              <a:gd name="connsiteX5" fmla="*/ 1368152 w 5969768"/>
              <a:gd name="connsiteY5" fmla="*/ 1872208 h 1872208"/>
              <a:gd name="connsiteX6" fmla="*/ 1289248 w 5969768"/>
              <a:gd name="connsiteY6" fmla="*/ 1872208 h 1872208"/>
              <a:gd name="connsiteX7" fmla="*/ 407735 w 5969768"/>
              <a:gd name="connsiteY7" fmla="*/ 1872208 h 1872208"/>
              <a:gd name="connsiteX8" fmla="*/ 0 w 5969768"/>
              <a:gd name="connsiteY8" fmla="*/ 1464473 h 1872208"/>
              <a:gd name="connsiteX9" fmla="*/ 0 w 5969768"/>
              <a:gd name="connsiteY9" fmla="*/ 1055807 h 1872208"/>
              <a:gd name="connsiteX10" fmla="*/ 407735 w 5969768"/>
              <a:gd name="connsiteY10" fmla="*/ 648072 h 1872208"/>
              <a:gd name="connsiteX11" fmla="*/ 1368152 w 5969768"/>
              <a:gd name="connsiteY11" fmla="*/ 648072 h 1872208"/>
              <a:gd name="connsiteX12" fmla="*/ 1368152 w 5969768"/>
              <a:gd name="connsiteY12" fmla="*/ 850487 h 1872208"/>
              <a:gd name="connsiteX13" fmla="*/ 488918 w 5969768"/>
              <a:gd name="connsiteY13" fmla="*/ 850487 h 1872208"/>
              <a:gd name="connsiteX14" fmla="*/ 216024 w 5969768"/>
              <a:gd name="connsiteY14" fmla="*/ 1123381 h 1872208"/>
              <a:gd name="connsiteX15" fmla="*/ 216024 w 5969768"/>
              <a:gd name="connsiteY15" fmla="*/ 1396898 h 1872208"/>
              <a:gd name="connsiteX16" fmla="*/ 488918 w 5969768"/>
              <a:gd name="connsiteY16" fmla="*/ 1669792 h 1872208"/>
              <a:gd name="connsiteX17" fmla="*/ 1368152 w 5969768"/>
              <a:gd name="connsiteY17" fmla="*/ 1669792 h 1872208"/>
              <a:gd name="connsiteX18" fmla="*/ 1368152 w 5969768"/>
              <a:gd name="connsiteY18" fmla="*/ 1670095 h 1872208"/>
              <a:gd name="connsiteX19" fmla="*/ 5264789 w 5969768"/>
              <a:gd name="connsiteY19" fmla="*/ 1670095 h 1872208"/>
              <a:gd name="connsiteX20" fmla="*/ 5753744 w 5969768"/>
              <a:gd name="connsiteY20" fmla="*/ 1181140 h 1872208"/>
              <a:gd name="connsiteX21" fmla="*/ 5753744 w 5969768"/>
              <a:gd name="connsiteY21" fmla="*/ 691068 h 1872208"/>
              <a:gd name="connsiteX22" fmla="*/ 5264789 w 5969768"/>
              <a:gd name="connsiteY22" fmla="*/ 202113 h 1872208"/>
              <a:gd name="connsiteX23" fmla="*/ 1289248 w 5969768"/>
              <a:gd name="connsiteY23" fmla="*/ 202113 h 1872208"/>
              <a:gd name="connsiteX24" fmla="*/ 1288082 w 5969768"/>
              <a:gd name="connsiteY24" fmla="*/ 80739 h 1872208"/>
              <a:gd name="connsiteX25" fmla="*/ 1289248 w 5969768"/>
              <a:gd name="connsiteY25" fmla="*/ 0 h 1872208"/>
              <a:gd name="connsiteX0-1" fmla="*/ 1289248 w 5969768"/>
              <a:gd name="connsiteY0-2" fmla="*/ 0 h 1872208"/>
              <a:gd name="connsiteX1-3" fmla="*/ 5346173 w 5969768"/>
              <a:gd name="connsiteY1-4" fmla="*/ 0 h 1872208"/>
              <a:gd name="connsiteX2-5" fmla="*/ 5969768 w 5969768"/>
              <a:gd name="connsiteY2-6" fmla="*/ 623595 h 1872208"/>
              <a:gd name="connsiteX3-7" fmla="*/ 5969768 w 5969768"/>
              <a:gd name="connsiteY3-8" fmla="*/ 1248613 h 1872208"/>
              <a:gd name="connsiteX4-9" fmla="*/ 5346173 w 5969768"/>
              <a:gd name="connsiteY4-10" fmla="*/ 1872208 h 1872208"/>
              <a:gd name="connsiteX5-11" fmla="*/ 1368152 w 5969768"/>
              <a:gd name="connsiteY5-12" fmla="*/ 1872208 h 1872208"/>
              <a:gd name="connsiteX6-13" fmla="*/ 1289248 w 5969768"/>
              <a:gd name="connsiteY6-14" fmla="*/ 1872208 h 1872208"/>
              <a:gd name="connsiteX7-15" fmla="*/ 407735 w 5969768"/>
              <a:gd name="connsiteY7-16" fmla="*/ 1872208 h 1872208"/>
              <a:gd name="connsiteX8-17" fmla="*/ 0 w 5969768"/>
              <a:gd name="connsiteY8-18" fmla="*/ 1464473 h 1872208"/>
              <a:gd name="connsiteX9-19" fmla="*/ 0 w 5969768"/>
              <a:gd name="connsiteY9-20" fmla="*/ 1055807 h 1872208"/>
              <a:gd name="connsiteX10-21" fmla="*/ 407735 w 5969768"/>
              <a:gd name="connsiteY10-22" fmla="*/ 648072 h 1872208"/>
              <a:gd name="connsiteX11-23" fmla="*/ 1368152 w 5969768"/>
              <a:gd name="connsiteY11-24" fmla="*/ 648072 h 1872208"/>
              <a:gd name="connsiteX12-25" fmla="*/ 1368152 w 5969768"/>
              <a:gd name="connsiteY12-26" fmla="*/ 850487 h 1872208"/>
              <a:gd name="connsiteX13-27" fmla="*/ 488918 w 5969768"/>
              <a:gd name="connsiteY13-28" fmla="*/ 850487 h 1872208"/>
              <a:gd name="connsiteX14-29" fmla="*/ 216024 w 5969768"/>
              <a:gd name="connsiteY14-30" fmla="*/ 1123381 h 1872208"/>
              <a:gd name="connsiteX15-31" fmla="*/ 216024 w 5969768"/>
              <a:gd name="connsiteY15-32" fmla="*/ 1396898 h 1872208"/>
              <a:gd name="connsiteX16-33" fmla="*/ 488918 w 5969768"/>
              <a:gd name="connsiteY16-34" fmla="*/ 1669792 h 1872208"/>
              <a:gd name="connsiteX17-35" fmla="*/ 1368152 w 5969768"/>
              <a:gd name="connsiteY17-36" fmla="*/ 1669792 h 1872208"/>
              <a:gd name="connsiteX18-37" fmla="*/ 1368152 w 5969768"/>
              <a:gd name="connsiteY18-38" fmla="*/ 1670095 h 1872208"/>
              <a:gd name="connsiteX19-39" fmla="*/ 5264789 w 5969768"/>
              <a:gd name="connsiteY19-40" fmla="*/ 1670095 h 1872208"/>
              <a:gd name="connsiteX20-41" fmla="*/ 5753744 w 5969768"/>
              <a:gd name="connsiteY20-42" fmla="*/ 1181140 h 1872208"/>
              <a:gd name="connsiteX21-43" fmla="*/ 5753744 w 5969768"/>
              <a:gd name="connsiteY21-44" fmla="*/ 691068 h 1872208"/>
              <a:gd name="connsiteX22-45" fmla="*/ 5264789 w 5969768"/>
              <a:gd name="connsiteY22-46" fmla="*/ 202113 h 1872208"/>
              <a:gd name="connsiteX23-47" fmla="*/ 1289248 w 5969768"/>
              <a:gd name="connsiteY23-48" fmla="*/ 202113 h 1872208"/>
              <a:gd name="connsiteX24-49" fmla="*/ 1421432 w 5969768"/>
              <a:gd name="connsiteY24-50" fmla="*/ 109314 h 1872208"/>
              <a:gd name="connsiteX25-51" fmla="*/ 1289248 w 5969768"/>
              <a:gd name="connsiteY25-52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5969768" h="1872208">
                <a:moveTo>
                  <a:pt x="1289248" y="0"/>
                </a:moveTo>
                <a:lnTo>
                  <a:pt x="5346173" y="0"/>
                </a:lnTo>
                <a:cubicBezTo>
                  <a:pt x="5690575" y="0"/>
                  <a:pt x="5969768" y="279193"/>
                  <a:pt x="5969768" y="623595"/>
                </a:cubicBezTo>
                <a:lnTo>
                  <a:pt x="5969768" y="1248613"/>
                </a:lnTo>
                <a:cubicBezTo>
                  <a:pt x="5969768" y="1593015"/>
                  <a:pt x="5690575" y="1872208"/>
                  <a:pt x="5346173" y="1872208"/>
                </a:cubicBezTo>
                <a:lnTo>
                  <a:pt x="1368152" y="1872208"/>
                </a:lnTo>
                <a:lnTo>
                  <a:pt x="1289248" y="1872208"/>
                </a:lnTo>
                <a:lnTo>
                  <a:pt x="407735" y="1872208"/>
                </a:lnTo>
                <a:cubicBezTo>
                  <a:pt x="182549" y="1872208"/>
                  <a:pt x="0" y="1689659"/>
                  <a:pt x="0" y="1464473"/>
                </a:cubicBezTo>
                <a:lnTo>
                  <a:pt x="0" y="1055807"/>
                </a:lnTo>
                <a:cubicBezTo>
                  <a:pt x="0" y="830621"/>
                  <a:pt x="182549" y="648072"/>
                  <a:pt x="407735" y="648072"/>
                </a:cubicBezTo>
                <a:lnTo>
                  <a:pt x="1368152" y="648072"/>
                </a:lnTo>
                <a:lnTo>
                  <a:pt x="1368152" y="850487"/>
                </a:lnTo>
                <a:lnTo>
                  <a:pt x="488918" y="850487"/>
                </a:lnTo>
                <a:cubicBezTo>
                  <a:pt x="338203" y="850487"/>
                  <a:pt x="216024" y="972666"/>
                  <a:pt x="216024" y="1123381"/>
                </a:cubicBezTo>
                <a:lnTo>
                  <a:pt x="216024" y="1396898"/>
                </a:lnTo>
                <a:cubicBezTo>
                  <a:pt x="216024" y="1547613"/>
                  <a:pt x="338203" y="1669792"/>
                  <a:pt x="488918" y="1669792"/>
                </a:cubicBezTo>
                <a:lnTo>
                  <a:pt x="1368152" y="1669792"/>
                </a:lnTo>
                <a:lnTo>
                  <a:pt x="1368152" y="1670095"/>
                </a:lnTo>
                <a:lnTo>
                  <a:pt x="5264789" y="1670095"/>
                </a:lnTo>
                <a:cubicBezTo>
                  <a:pt x="5534831" y="1670095"/>
                  <a:pt x="5753744" y="1451182"/>
                  <a:pt x="5753744" y="1181140"/>
                </a:cubicBezTo>
                <a:lnTo>
                  <a:pt x="5753744" y="691068"/>
                </a:lnTo>
                <a:cubicBezTo>
                  <a:pt x="5753744" y="421026"/>
                  <a:pt x="5534831" y="202113"/>
                  <a:pt x="5264789" y="202113"/>
                </a:cubicBezTo>
                <a:lnTo>
                  <a:pt x="1289248" y="202113"/>
                </a:lnTo>
                <a:cubicBezTo>
                  <a:pt x="1288859" y="161655"/>
                  <a:pt x="1421821" y="149772"/>
                  <a:pt x="1421432" y="109314"/>
                </a:cubicBezTo>
                <a:cubicBezTo>
                  <a:pt x="1421821" y="82401"/>
                  <a:pt x="1288859" y="26913"/>
                  <a:pt x="1289248" y="0"/>
                </a:cubicBezTo>
                <a:close/>
              </a:path>
            </a:pathLst>
          </a:custGeom>
          <a:solidFill>
            <a:srgbClr val="17B59E"/>
          </a:solidFill>
          <a:ln w="2857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" name="圆角矩形 6"/>
          <p:cNvSpPr/>
          <p:nvPr/>
        </p:nvSpPr>
        <p:spPr>
          <a:xfrm>
            <a:off x="4853669" y="1311312"/>
            <a:ext cx="3186287" cy="1208845"/>
          </a:xfrm>
          <a:custGeom>
            <a:avLst/>
            <a:gdLst>
              <a:gd name="connsiteX0" fmla="*/ 1289248 w 5969768"/>
              <a:gd name="connsiteY0" fmla="*/ 0 h 1872208"/>
              <a:gd name="connsiteX1" fmla="*/ 5346173 w 5969768"/>
              <a:gd name="connsiteY1" fmla="*/ 0 h 1872208"/>
              <a:gd name="connsiteX2" fmla="*/ 5969768 w 5969768"/>
              <a:gd name="connsiteY2" fmla="*/ 623595 h 1872208"/>
              <a:gd name="connsiteX3" fmla="*/ 5969768 w 5969768"/>
              <a:gd name="connsiteY3" fmla="*/ 1248613 h 1872208"/>
              <a:gd name="connsiteX4" fmla="*/ 5346173 w 5969768"/>
              <a:gd name="connsiteY4" fmla="*/ 1872208 h 1872208"/>
              <a:gd name="connsiteX5" fmla="*/ 1368152 w 5969768"/>
              <a:gd name="connsiteY5" fmla="*/ 1872208 h 1872208"/>
              <a:gd name="connsiteX6" fmla="*/ 1289248 w 5969768"/>
              <a:gd name="connsiteY6" fmla="*/ 1872208 h 1872208"/>
              <a:gd name="connsiteX7" fmla="*/ 407735 w 5969768"/>
              <a:gd name="connsiteY7" fmla="*/ 1872208 h 1872208"/>
              <a:gd name="connsiteX8" fmla="*/ 0 w 5969768"/>
              <a:gd name="connsiteY8" fmla="*/ 1464473 h 1872208"/>
              <a:gd name="connsiteX9" fmla="*/ 0 w 5969768"/>
              <a:gd name="connsiteY9" fmla="*/ 1055807 h 1872208"/>
              <a:gd name="connsiteX10" fmla="*/ 407735 w 5969768"/>
              <a:gd name="connsiteY10" fmla="*/ 648072 h 1872208"/>
              <a:gd name="connsiteX11" fmla="*/ 1368152 w 5969768"/>
              <a:gd name="connsiteY11" fmla="*/ 648072 h 1872208"/>
              <a:gd name="connsiteX12" fmla="*/ 1368152 w 5969768"/>
              <a:gd name="connsiteY12" fmla="*/ 850487 h 1872208"/>
              <a:gd name="connsiteX13" fmla="*/ 488918 w 5969768"/>
              <a:gd name="connsiteY13" fmla="*/ 850487 h 1872208"/>
              <a:gd name="connsiteX14" fmla="*/ 216024 w 5969768"/>
              <a:gd name="connsiteY14" fmla="*/ 1123381 h 1872208"/>
              <a:gd name="connsiteX15" fmla="*/ 216024 w 5969768"/>
              <a:gd name="connsiteY15" fmla="*/ 1396898 h 1872208"/>
              <a:gd name="connsiteX16" fmla="*/ 488918 w 5969768"/>
              <a:gd name="connsiteY16" fmla="*/ 1669792 h 1872208"/>
              <a:gd name="connsiteX17" fmla="*/ 1368152 w 5969768"/>
              <a:gd name="connsiteY17" fmla="*/ 1669792 h 1872208"/>
              <a:gd name="connsiteX18" fmla="*/ 1368152 w 5969768"/>
              <a:gd name="connsiteY18" fmla="*/ 1670095 h 1872208"/>
              <a:gd name="connsiteX19" fmla="*/ 5264789 w 5969768"/>
              <a:gd name="connsiteY19" fmla="*/ 1670095 h 1872208"/>
              <a:gd name="connsiteX20" fmla="*/ 5753744 w 5969768"/>
              <a:gd name="connsiteY20" fmla="*/ 1181140 h 1872208"/>
              <a:gd name="connsiteX21" fmla="*/ 5753744 w 5969768"/>
              <a:gd name="connsiteY21" fmla="*/ 691068 h 1872208"/>
              <a:gd name="connsiteX22" fmla="*/ 5264789 w 5969768"/>
              <a:gd name="connsiteY22" fmla="*/ 202113 h 1872208"/>
              <a:gd name="connsiteX23" fmla="*/ 1289248 w 5969768"/>
              <a:gd name="connsiteY23" fmla="*/ 202113 h 1872208"/>
              <a:gd name="connsiteX24" fmla="*/ 1288082 w 5969768"/>
              <a:gd name="connsiteY24" fmla="*/ 80739 h 1872208"/>
              <a:gd name="connsiteX25" fmla="*/ 1289248 w 5969768"/>
              <a:gd name="connsiteY25" fmla="*/ 0 h 1872208"/>
              <a:gd name="connsiteX0-1" fmla="*/ 1289248 w 5969768"/>
              <a:gd name="connsiteY0-2" fmla="*/ 0 h 1872208"/>
              <a:gd name="connsiteX1-3" fmla="*/ 5346173 w 5969768"/>
              <a:gd name="connsiteY1-4" fmla="*/ 0 h 1872208"/>
              <a:gd name="connsiteX2-5" fmla="*/ 5969768 w 5969768"/>
              <a:gd name="connsiteY2-6" fmla="*/ 623595 h 1872208"/>
              <a:gd name="connsiteX3-7" fmla="*/ 5969768 w 5969768"/>
              <a:gd name="connsiteY3-8" fmla="*/ 1248613 h 1872208"/>
              <a:gd name="connsiteX4-9" fmla="*/ 5346173 w 5969768"/>
              <a:gd name="connsiteY4-10" fmla="*/ 1872208 h 1872208"/>
              <a:gd name="connsiteX5-11" fmla="*/ 1368152 w 5969768"/>
              <a:gd name="connsiteY5-12" fmla="*/ 1872208 h 1872208"/>
              <a:gd name="connsiteX6-13" fmla="*/ 1289248 w 5969768"/>
              <a:gd name="connsiteY6-14" fmla="*/ 1872208 h 1872208"/>
              <a:gd name="connsiteX7-15" fmla="*/ 407735 w 5969768"/>
              <a:gd name="connsiteY7-16" fmla="*/ 1872208 h 1872208"/>
              <a:gd name="connsiteX8-17" fmla="*/ 0 w 5969768"/>
              <a:gd name="connsiteY8-18" fmla="*/ 1464473 h 1872208"/>
              <a:gd name="connsiteX9-19" fmla="*/ 0 w 5969768"/>
              <a:gd name="connsiteY9-20" fmla="*/ 1055807 h 1872208"/>
              <a:gd name="connsiteX10-21" fmla="*/ 407735 w 5969768"/>
              <a:gd name="connsiteY10-22" fmla="*/ 648072 h 1872208"/>
              <a:gd name="connsiteX11-23" fmla="*/ 1368152 w 5969768"/>
              <a:gd name="connsiteY11-24" fmla="*/ 648072 h 1872208"/>
              <a:gd name="connsiteX12-25" fmla="*/ 1368152 w 5969768"/>
              <a:gd name="connsiteY12-26" fmla="*/ 850487 h 1872208"/>
              <a:gd name="connsiteX13-27" fmla="*/ 488918 w 5969768"/>
              <a:gd name="connsiteY13-28" fmla="*/ 850487 h 1872208"/>
              <a:gd name="connsiteX14-29" fmla="*/ 216024 w 5969768"/>
              <a:gd name="connsiteY14-30" fmla="*/ 1123381 h 1872208"/>
              <a:gd name="connsiteX15-31" fmla="*/ 216024 w 5969768"/>
              <a:gd name="connsiteY15-32" fmla="*/ 1396898 h 1872208"/>
              <a:gd name="connsiteX16-33" fmla="*/ 488918 w 5969768"/>
              <a:gd name="connsiteY16-34" fmla="*/ 1669792 h 1872208"/>
              <a:gd name="connsiteX17-35" fmla="*/ 1368152 w 5969768"/>
              <a:gd name="connsiteY17-36" fmla="*/ 1669792 h 1872208"/>
              <a:gd name="connsiteX18-37" fmla="*/ 1368152 w 5969768"/>
              <a:gd name="connsiteY18-38" fmla="*/ 1670095 h 1872208"/>
              <a:gd name="connsiteX19-39" fmla="*/ 5264789 w 5969768"/>
              <a:gd name="connsiteY19-40" fmla="*/ 1670095 h 1872208"/>
              <a:gd name="connsiteX20-41" fmla="*/ 5753744 w 5969768"/>
              <a:gd name="connsiteY20-42" fmla="*/ 1181140 h 1872208"/>
              <a:gd name="connsiteX21-43" fmla="*/ 5753744 w 5969768"/>
              <a:gd name="connsiteY21-44" fmla="*/ 691068 h 1872208"/>
              <a:gd name="connsiteX22-45" fmla="*/ 5264789 w 5969768"/>
              <a:gd name="connsiteY22-46" fmla="*/ 202113 h 1872208"/>
              <a:gd name="connsiteX23-47" fmla="*/ 1289248 w 5969768"/>
              <a:gd name="connsiteY23-48" fmla="*/ 202113 h 1872208"/>
              <a:gd name="connsiteX24-49" fmla="*/ 1421432 w 5969768"/>
              <a:gd name="connsiteY24-50" fmla="*/ 109314 h 1872208"/>
              <a:gd name="connsiteX25-51" fmla="*/ 1289248 w 5969768"/>
              <a:gd name="connsiteY25-52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5969768" h="1872208">
                <a:moveTo>
                  <a:pt x="1289248" y="0"/>
                </a:moveTo>
                <a:lnTo>
                  <a:pt x="5346173" y="0"/>
                </a:lnTo>
                <a:cubicBezTo>
                  <a:pt x="5690575" y="0"/>
                  <a:pt x="5969768" y="279193"/>
                  <a:pt x="5969768" y="623595"/>
                </a:cubicBezTo>
                <a:lnTo>
                  <a:pt x="5969768" y="1248613"/>
                </a:lnTo>
                <a:cubicBezTo>
                  <a:pt x="5969768" y="1593015"/>
                  <a:pt x="5690575" y="1872208"/>
                  <a:pt x="5346173" y="1872208"/>
                </a:cubicBezTo>
                <a:lnTo>
                  <a:pt x="1368152" y="1872208"/>
                </a:lnTo>
                <a:lnTo>
                  <a:pt x="1289248" y="1872208"/>
                </a:lnTo>
                <a:lnTo>
                  <a:pt x="407735" y="1872208"/>
                </a:lnTo>
                <a:cubicBezTo>
                  <a:pt x="182549" y="1872208"/>
                  <a:pt x="0" y="1689659"/>
                  <a:pt x="0" y="1464473"/>
                </a:cubicBezTo>
                <a:lnTo>
                  <a:pt x="0" y="1055807"/>
                </a:lnTo>
                <a:cubicBezTo>
                  <a:pt x="0" y="830621"/>
                  <a:pt x="182549" y="648072"/>
                  <a:pt x="407735" y="648072"/>
                </a:cubicBezTo>
                <a:lnTo>
                  <a:pt x="1368152" y="648072"/>
                </a:lnTo>
                <a:lnTo>
                  <a:pt x="1368152" y="850487"/>
                </a:lnTo>
                <a:lnTo>
                  <a:pt x="488918" y="850487"/>
                </a:lnTo>
                <a:cubicBezTo>
                  <a:pt x="338203" y="850487"/>
                  <a:pt x="216024" y="972666"/>
                  <a:pt x="216024" y="1123381"/>
                </a:cubicBezTo>
                <a:lnTo>
                  <a:pt x="216024" y="1396898"/>
                </a:lnTo>
                <a:cubicBezTo>
                  <a:pt x="216024" y="1547613"/>
                  <a:pt x="338203" y="1669792"/>
                  <a:pt x="488918" y="1669792"/>
                </a:cubicBezTo>
                <a:lnTo>
                  <a:pt x="1368152" y="1669792"/>
                </a:lnTo>
                <a:lnTo>
                  <a:pt x="1368152" y="1670095"/>
                </a:lnTo>
                <a:lnTo>
                  <a:pt x="5264789" y="1670095"/>
                </a:lnTo>
                <a:cubicBezTo>
                  <a:pt x="5534831" y="1670095"/>
                  <a:pt x="5753744" y="1451182"/>
                  <a:pt x="5753744" y="1181140"/>
                </a:cubicBezTo>
                <a:lnTo>
                  <a:pt x="5753744" y="691068"/>
                </a:lnTo>
                <a:cubicBezTo>
                  <a:pt x="5753744" y="421026"/>
                  <a:pt x="5534831" y="202113"/>
                  <a:pt x="5264789" y="202113"/>
                </a:cubicBezTo>
                <a:lnTo>
                  <a:pt x="1289248" y="202113"/>
                </a:lnTo>
                <a:cubicBezTo>
                  <a:pt x="1288859" y="161655"/>
                  <a:pt x="1421821" y="149772"/>
                  <a:pt x="1421432" y="109314"/>
                </a:cubicBezTo>
                <a:cubicBezTo>
                  <a:pt x="1421821" y="82401"/>
                  <a:pt x="1288859" y="26913"/>
                  <a:pt x="1289248" y="0"/>
                </a:cubicBezTo>
                <a:close/>
              </a:path>
            </a:pathLst>
          </a:custGeom>
          <a:solidFill>
            <a:srgbClr val="17B59E"/>
          </a:solidFill>
          <a:ln w="2857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圆角矩形 6"/>
          <p:cNvSpPr/>
          <p:nvPr/>
        </p:nvSpPr>
        <p:spPr>
          <a:xfrm>
            <a:off x="961170" y="2943413"/>
            <a:ext cx="3186287" cy="1208845"/>
          </a:xfrm>
          <a:custGeom>
            <a:avLst/>
            <a:gdLst>
              <a:gd name="connsiteX0" fmla="*/ 1289248 w 5969768"/>
              <a:gd name="connsiteY0" fmla="*/ 0 h 1872208"/>
              <a:gd name="connsiteX1" fmla="*/ 5346173 w 5969768"/>
              <a:gd name="connsiteY1" fmla="*/ 0 h 1872208"/>
              <a:gd name="connsiteX2" fmla="*/ 5969768 w 5969768"/>
              <a:gd name="connsiteY2" fmla="*/ 623595 h 1872208"/>
              <a:gd name="connsiteX3" fmla="*/ 5969768 w 5969768"/>
              <a:gd name="connsiteY3" fmla="*/ 1248613 h 1872208"/>
              <a:gd name="connsiteX4" fmla="*/ 5346173 w 5969768"/>
              <a:gd name="connsiteY4" fmla="*/ 1872208 h 1872208"/>
              <a:gd name="connsiteX5" fmla="*/ 1368152 w 5969768"/>
              <a:gd name="connsiteY5" fmla="*/ 1872208 h 1872208"/>
              <a:gd name="connsiteX6" fmla="*/ 1289248 w 5969768"/>
              <a:gd name="connsiteY6" fmla="*/ 1872208 h 1872208"/>
              <a:gd name="connsiteX7" fmla="*/ 407735 w 5969768"/>
              <a:gd name="connsiteY7" fmla="*/ 1872208 h 1872208"/>
              <a:gd name="connsiteX8" fmla="*/ 0 w 5969768"/>
              <a:gd name="connsiteY8" fmla="*/ 1464473 h 1872208"/>
              <a:gd name="connsiteX9" fmla="*/ 0 w 5969768"/>
              <a:gd name="connsiteY9" fmla="*/ 1055807 h 1872208"/>
              <a:gd name="connsiteX10" fmla="*/ 407735 w 5969768"/>
              <a:gd name="connsiteY10" fmla="*/ 648072 h 1872208"/>
              <a:gd name="connsiteX11" fmla="*/ 1368152 w 5969768"/>
              <a:gd name="connsiteY11" fmla="*/ 648072 h 1872208"/>
              <a:gd name="connsiteX12" fmla="*/ 1368152 w 5969768"/>
              <a:gd name="connsiteY12" fmla="*/ 850487 h 1872208"/>
              <a:gd name="connsiteX13" fmla="*/ 488918 w 5969768"/>
              <a:gd name="connsiteY13" fmla="*/ 850487 h 1872208"/>
              <a:gd name="connsiteX14" fmla="*/ 216024 w 5969768"/>
              <a:gd name="connsiteY14" fmla="*/ 1123381 h 1872208"/>
              <a:gd name="connsiteX15" fmla="*/ 216024 w 5969768"/>
              <a:gd name="connsiteY15" fmla="*/ 1396898 h 1872208"/>
              <a:gd name="connsiteX16" fmla="*/ 488918 w 5969768"/>
              <a:gd name="connsiteY16" fmla="*/ 1669792 h 1872208"/>
              <a:gd name="connsiteX17" fmla="*/ 1368152 w 5969768"/>
              <a:gd name="connsiteY17" fmla="*/ 1669792 h 1872208"/>
              <a:gd name="connsiteX18" fmla="*/ 1368152 w 5969768"/>
              <a:gd name="connsiteY18" fmla="*/ 1670095 h 1872208"/>
              <a:gd name="connsiteX19" fmla="*/ 5264789 w 5969768"/>
              <a:gd name="connsiteY19" fmla="*/ 1670095 h 1872208"/>
              <a:gd name="connsiteX20" fmla="*/ 5753744 w 5969768"/>
              <a:gd name="connsiteY20" fmla="*/ 1181140 h 1872208"/>
              <a:gd name="connsiteX21" fmla="*/ 5753744 w 5969768"/>
              <a:gd name="connsiteY21" fmla="*/ 691068 h 1872208"/>
              <a:gd name="connsiteX22" fmla="*/ 5264789 w 5969768"/>
              <a:gd name="connsiteY22" fmla="*/ 202113 h 1872208"/>
              <a:gd name="connsiteX23" fmla="*/ 1289248 w 5969768"/>
              <a:gd name="connsiteY23" fmla="*/ 202113 h 1872208"/>
              <a:gd name="connsiteX24" fmla="*/ 1288082 w 5969768"/>
              <a:gd name="connsiteY24" fmla="*/ 80739 h 1872208"/>
              <a:gd name="connsiteX25" fmla="*/ 1289248 w 5969768"/>
              <a:gd name="connsiteY25" fmla="*/ 0 h 1872208"/>
              <a:gd name="connsiteX0-1" fmla="*/ 1289248 w 5969768"/>
              <a:gd name="connsiteY0-2" fmla="*/ 0 h 1872208"/>
              <a:gd name="connsiteX1-3" fmla="*/ 5346173 w 5969768"/>
              <a:gd name="connsiteY1-4" fmla="*/ 0 h 1872208"/>
              <a:gd name="connsiteX2-5" fmla="*/ 5969768 w 5969768"/>
              <a:gd name="connsiteY2-6" fmla="*/ 623595 h 1872208"/>
              <a:gd name="connsiteX3-7" fmla="*/ 5969768 w 5969768"/>
              <a:gd name="connsiteY3-8" fmla="*/ 1248613 h 1872208"/>
              <a:gd name="connsiteX4-9" fmla="*/ 5346173 w 5969768"/>
              <a:gd name="connsiteY4-10" fmla="*/ 1872208 h 1872208"/>
              <a:gd name="connsiteX5-11" fmla="*/ 1368152 w 5969768"/>
              <a:gd name="connsiteY5-12" fmla="*/ 1872208 h 1872208"/>
              <a:gd name="connsiteX6-13" fmla="*/ 1289248 w 5969768"/>
              <a:gd name="connsiteY6-14" fmla="*/ 1872208 h 1872208"/>
              <a:gd name="connsiteX7-15" fmla="*/ 407735 w 5969768"/>
              <a:gd name="connsiteY7-16" fmla="*/ 1872208 h 1872208"/>
              <a:gd name="connsiteX8-17" fmla="*/ 0 w 5969768"/>
              <a:gd name="connsiteY8-18" fmla="*/ 1464473 h 1872208"/>
              <a:gd name="connsiteX9-19" fmla="*/ 0 w 5969768"/>
              <a:gd name="connsiteY9-20" fmla="*/ 1055807 h 1872208"/>
              <a:gd name="connsiteX10-21" fmla="*/ 407735 w 5969768"/>
              <a:gd name="connsiteY10-22" fmla="*/ 648072 h 1872208"/>
              <a:gd name="connsiteX11-23" fmla="*/ 1368152 w 5969768"/>
              <a:gd name="connsiteY11-24" fmla="*/ 648072 h 1872208"/>
              <a:gd name="connsiteX12-25" fmla="*/ 1368152 w 5969768"/>
              <a:gd name="connsiteY12-26" fmla="*/ 850487 h 1872208"/>
              <a:gd name="connsiteX13-27" fmla="*/ 488918 w 5969768"/>
              <a:gd name="connsiteY13-28" fmla="*/ 850487 h 1872208"/>
              <a:gd name="connsiteX14-29" fmla="*/ 216024 w 5969768"/>
              <a:gd name="connsiteY14-30" fmla="*/ 1123381 h 1872208"/>
              <a:gd name="connsiteX15-31" fmla="*/ 216024 w 5969768"/>
              <a:gd name="connsiteY15-32" fmla="*/ 1396898 h 1872208"/>
              <a:gd name="connsiteX16-33" fmla="*/ 488918 w 5969768"/>
              <a:gd name="connsiteY16-34" fmla="*/ 1669792 h 1872208"/>
              <a:gd name="connsiteX17-35" fmla="*/ 1368152 w 5969768"/>
              <a:gd name="connsiteY17-36" fmla="*/ 1669792 h 1872208"/>
              <a:gd name="connsiteX18-37" fmla="*/ 1368152 w 5969768"/>
              <a:gd name="connsiteY18-38" fmla="*/ 1670095 h 1872208"/>
              <a:gd name="connsiteX19-39" fmla="*/ 5264789 w 5969768"/>
              <a:gd name="connsiteY19-40" fmla="*/ 1670095 h 1872208"/>
              <a:gd name="connsiteX20-41" fmla="*/ 5753744 w 5969768"/>
              <a:gd name="connsiteY20-42" fmla="*/ 1181140 h 1872208"/>
              <a:gd name="connsiteX21-43" fmla="*/ 5753744 w 5969768"/>
              <a:gd name="connsiteY21-44" fmla="*/ 691068 h 1872208"/>
              <a:gd name="connsiteX22-45" fmla="*/ 5264789 w 5969768"/>
              <a:gd name="connsiteY22-46" fmla="*/ 202113 h 1872208"/>
              <a:gd name="connsiteX23-47" fmla="*/ 1289248 w 5969768"/>
              <a:gd name="connsiteY23-48" fmla="*/ 202113 h 1872208"/>
              <a:gd name="connsiteX24-49" fmla="*/ 1421432 w 5969768"/>
              <a:gd name="connsiteY24-50" fmla="*/ 109314 h 1872208"/>
              <a:gd name="connsiteX25-51" fmla="*/ 1289248 w 5969768"/>
              <a:gd name="connsiteY25-52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5969768" h="1872208">
                <a:moveTo>
                  <a:pt x="1289248" y="0"/>
                </a:moveTo>
                <a:lnTo>
                  <a:pt x="5346173" y="0"/>
                </a:lnTo>
                <a:cubicBezTo>
                  <a:pt x="5690575" y="0"/>
                  <a:pt x="5969768" y="279193"/>
                  <a:pt x="5969768" y="623595"/>
                </a:cubicBezTo>
                <a:lnTo>
                  <a:pt x="5969768" y="1248613"/>
                </a:lnTo>
                <a:cubicBezTo>
                  <a:pt x="5969768" y="1593015"/>
                  <a:pt x="5690575" y="1872208"/>
                  <a:pt x="5346173" y="1872208"/>
                </a:cubicBezTo>
                <a:lnTo>
                  <a:pt x="1368152" y="1872208"/>
                </a:lnTo>
                <a:lnTo>
                  <a:pt x="1289248" y="1872208"/>
                </a:lnTo>
                <a:lnTo>
                  <a:pt x="407735" y="1872208"/>
                </a:lnTo>
                <a:cubicBezTo>
                  <a:pt x="182549" y="1872208"/>
                  <a:pt x="0" y="1689659"/>
                  <a:pt x="0" y="1464473"/>
                </a:cubicBezTo>
                <a:lnTo>
                  <a:pt x="0" y="1055807"/>
                </a:lnTo>
                <a:cubicBezTo>
                  <a:pt x="0" y="830621"/>
                  <a:pt x="182549" y="648072"/>
                  <a:pt x="407735" y="648072"/>
                </a:cubicBezTo>
                <a:lnTo>
                  <a:pt x="1368152" y="648072"/>
                </a:lnTo>
                <a:lnTo>
                  <a:pt x="1368152" y="850487"/>
                </a:lnTo>
                <a:lnTo>
                  <a:pt x="488918" y="850487"/>
                </a:lnTo>
                <a:cubicBezTo>
                  <a:pt x="338203" y="850487"/>
                  <a:pt x="216024" y="972666"/>
                  <a:pt x="216024" y="1123381"/>
                </a:cubicBezTo>
                <a:lnTo>
                  <a:pt x="216024" y="1396898"/>
                </a:lnTo>
                <a:cubicBezTo>
                  <a:pt x="216024" y="1547613"/>
                  <a:pt x="338203" y="1669792"/>
                  <a:pt x="488918" y="1669792"/>
                </a:cubicBezTo>
                <a:lnTo>
                  <a:pt x="1368152" y="1669792"/>
                </a:lnTo>
                <a:lnTo>
                  <a:pt x="1368152" y="1670095"/>
                </a:lnTo>
                <a:lnTo>
                  <a:pt x="5264789" y="1670095"/>
                </a:lnTo>
                <a:cubicBezTo>
                  <a:pt x="5534831" y="1670095"/>
                  <a:pt x="5753744" y="1451182"/>
                  <a:pt x="5753744" y="1181140"/>
                </a:cubicBezTo>
                <a:lnTo>
                  <a:pt x="5753744" y="691068"/>
                </a:lnTo>
                <a:cubicBezTo>
                  <a:pt x="5753744" y="421026"/>
                  <a:pt x="5534831" y="202113"/>
                  <a:pt x="5264789" y="202113"/>
                </a:cubicBezTo>
                <a:lnTo>
                  <a:pt x="1289248" y="202113"/>
                </a:lnTo>
                <a:cubicBezTo>
                  <a:pt x="1288859" y="161655"/>
                  <a:pt x="1421821" y="149772"/>
                  <a:pt x="1421432" y="109314"/>
                </a:cubicBezTo>
                <a:cubicBezTo>
                  <a:pt x="1421821" y="82401"/>
                  <a:pt x="1288859" y="26913"/>
                  <a:pt x="1289248" y="0"/>
                </a:cubicBezTo>
                <a:close/>
              </a:path>
            </a:pathLst>
          </a:custGeom>
          <a:solidFill>
            <a:srgbClr val="595959"/>
          </a:solidFill>
          <a:ln w="2857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5" name="圆角矩形 6"/>
          <p:cNvSpPr/>
          <p:nvPr/>
        </p:nvSpPr>
        <p:spPr>
          <a:xfrm>
            <a:off x="4853669" y="2943413"/>
            <a:ext cx="3186287" cy="1208845"/>
          </a:xfrm>
          <a:custGeom>
            <a:avLst/>
            <a:gdLst>
              <a:gd name="connsiteX0" fmla="*/ 1289248 w 5969768"/>
              <a:gd name="connsiteY0" fmla="*/ 0 h 1872208"/>
              <a:gd name="connsiteX1" fmla="*/ 5346173 w 5969768"/>
              <a:gd name="connsiteY1" fmla="*/ 0 h 1872208"/>
              <a:gd name="connsiteX2" fmla="*/ 5969768 w 5969768"/>
              <a:gd name="connsiteY2" fmla="*/ 623595 h 1872208"/>
              <a:gd name="connsiteX3" fmla="*/ 5969768 w 5969768"/>
              <a:gd name="connsiteY3" fmla="*/ 1248613 h 1872208"/>
              <a:gd name="connsiteX4" fmla="*/ 5346173 w 5969768"/>
              <a:gd name="connsiteY4" fmla="*/ 1872208 h 1872208"/>
              <a:gd name="connsiteX5" fmla="*/ 1368152 w 5969768"/>
              <a:gd name="connsiteY5" fmla="*/ 1872208 h 1872208"/>
              <a:gd name="connsiteX6" fmla="*/ 1289248 w 5969768"/>
              <a:gd name="connsiteY6" fmla="*/ 1872208 h 1872208"/>
              <a:gd name="connsiteX7" fmla="*/ 407735 w 5969768"/>
              <a:gd name="connsiteY7" fmla="*/ 1872208 h 1872208"/>
              <a:gd name="connsiteX8" fmla="*/ 0 w 5969768"/>
              <a:gd name="connsiteY8" fmla="*/ 1464473 h 1872208"/>
              <a:gd name="connsiteX9" fmla="*/ 0 w 5969768"/>
              <a:gd name="connsiteY9" fmla="*/ 1055807 h 1872208"/>
              <a:gd name="connsiteX10" fmla="*/ 407735 w 5969768"/>
              <a:gd name="connsiteY10" fmla="*/ 648072 h 1872208"/>
              <a:gd name="connsiteX11" fmla="*/ 1368152 w 5969768"/>
              <a:gd name="connsiteY11" fmla="*/ 648072 h 1872208"/>
              <a:gd name="connsiteX12" fmla="*/ 1368152 w 5969768"/>
              <a:gd name="connsiteY12" fmla="*/ 850487 h 1872208"/>
              <a:gd name="connsiteX13" fmla="*/ 488918 w 5969768"/>
              <a:gd name="connsiteY13" fmla="*/ 850487 h 1872208"/>
              <a:gd name="connsiteX14" fmla="*/ 216024 w 5969768"/>
              <a:gd name="connsiteY14" fmla="*/ 1123381 h 1872208"/>
              <a:gd name="connsiteX15" fmla="*/ 216024 w 5969768"/>
              <a:gd name="connsiteY15" fmla="*/ 1396898 h 1872208"/>
              <a:gd name="connsiteX16" fmla="*/ 488918 w 5969768"/>
              <a:gd name="connsiteY16" fmla="*/ 1669792 h 1872208"/>
              <a:gd name="connsiteX17" fmla="*/ 1368152 w 5969768"/>
              <a:gd name="connsiteY17" fmla="*/ 1669792 h 1872208"/>
              <a:gd name="connsiteX18" fmla="*/ 1368152 w 5969768"/>
              <a:gd name="connsiteY18" fmla="*/ 1670095 h 1872208"/>
              <a:gd name="connsiteX19" fmla="*/ 5264789 w 5969768"/>
              <a:gd name="connsiteY19" fmla="*/ 1670095 h 1872208"/>
              <a:gd name="connsiteX20" fmla="*/ 5753744 w 5969768"/>
              <a:gd name="connsiteY20" fmla="*/ 1181140 h 1872208"/>
              <a:gd name="connsiteX21" fmla="*/ 5753744 w 5969768"/>
              <a:gd name="connsiteY21" fmla="*/ 691068 h 1872208"/>
              <a:gd name="connsiteX22" fmla="*/ 5264789 w 5969768"/>
              <a:gd name="connsiteY22" fmla="*/ 202113 h 1872208"/>
              <a:gd name="connsiteX23" fmla="*/ 1289248 w 5969768"/>
              <a:gd name="connsiteY23" fmla="*/ 202113 h 1872208"/>
              <a:gd name="connsiteX24" fmla="*/ 1288082 w 5969768"/>
              <a:gd name="connsiteY24" fmla="*/ 80739 h 1872208"/>
              <a:gd name="connsiteX25" fmla="*/ 1289248 w 5969768"/>
              <a:gd name="connsiteY25" fmla="*/ 0 h 1872208"/>
              <a:gd name="connsiteX0-1" fmla="*/ 1289248 w 5969768"/>
              <a:gd name="connsiteY0-2" fmla="*/ 0 h 1872208"/>
              <a:gd name="connsiteX1-3" fmla="*/ 5346173 w 5969768"/>
              <a:gd name="connsiteY1-4" fmla="*/ 0 h 1872208"/>
              <a:gd name="connsiteX2-5" fmla="*/ 5969768 w 5969768"/>
              <a:gd name="connsiteY2-6" fmla="*/ 623595 h 1872208"/>
              <a:gd name="connsiteX3-7" fmla="*/ 5969768 w 5969768"/>
              <a:gd name="connsiteY3-8" fmla="*/ 1248613 h 1872208"/>
              <a:gd name="connsiteX4-9" fmla="*/ 5346173 w 5969768"/>
              <a:gd name="connsiteY4-10" fmla="*/ 1872208 h 1872208"/>
              <a:gd name="connsiteX5-11" fmla="*/ 1368152 w 5969768"/>
              <a:gd name="connsiteY5-12" fmla="*/ 1872208 h 1872208"/>
              <a:gd name="connsiteX6-13" fmla="*/ 1289248 w 5969768"/>
              <a:gd name="connsiteY6-14" fmla="*/ 1872208 h 1872208"/>
              <a:gd name="connsiteX7-15" fmla="*/ 407735 w 5969768"/>
              <a:gd name="connsiteY7-16" fmla="*/ 1872208 h 1872208"/>
              <a:gd name="connsiteX8-17" fmla="*/ 0 w 5969768"/>
              <a:gd name="connsiteY8-18" fmla="*/ 1464473 h 1872208"/>
              <a:gd name="connsiteX9-19" fmla="*/ 0 w 5969768"/>
              <a:gd name="connsiteY9-20" fmla="*/ 1055807 h 1872208"/>
              <a:gd name="connsiteX10-21" fmla="*/ 407735 w 5969768"/>
              <a:gd name="connsiteY10-22" fmla="*/ 648072 h 1872208"/>
              <a:gd name="connsiteX11-23" fmla="*/ 1368152 w 5969768"/>
              <a:gd name="connsiteY11-24" fmla="*/ 648072 h 1872208"/>
              <a:gd name="connsiteX12-25" fmla="*/ 1368152 w 5969768"/>
              <a:gd name="connsiteY12-26" fmla="*/ 850487 h 1872208"/>
              <a:gd name="connsiteX13-27" fmla="*/ 488918 w 5969768"/>
              <a:gd name="connsiteY13-28" fmla="*/ 850487 h 1872208"/>
              <a:gd name="connsiteX14-29" fmla="*/ 216024 w 5969768"/>
              <a:gd name="connsiteY14-30" fmla="*/ 1123381 h 1872208"/>
              <a:gd name="connsiteX15-31" fmla="*/ 216024 w 5969768"/>
              <a:gd name="connsiteY15-32" fmla="*/ 1396898 h 1872208"/>
              <a:gd name="connsiteX16-33" fmla="*/ 488918 w 5969768"/>
              <a:gd name="connsiteY16-34" fmla="*/ 1669792 h 1872208"/>
              <a:gd name="connsiteX17-35" fmla="*/ 1368152 w 5969768"/>
              <a:gd name="connsiteY17-36" fmla="*/ 1669792 h 1872208"/>
              <a:gd name="connsiteX18-37" fmla="*/ 1368152 w 5969768"/>
              <a:gd name="connsiteY18-38" fmla="*/ 1670095 h 1872208"/>
              <a:gd name="connsiteX19-39" fmla="*/ 5264789 w 5969768"/>
              <a:gd name="connsiteY19-40" fmla="*/ 1670095 h 1872208"/>
              <a:gd name="connsiteX20-41" fmla="*/ 5753744 w 5969768"/>
              <a:gd name="connsiteY20-42" fmla="*/ 1181140 h 1872208"/>
              <a:gd name="connsiteX21-43" fmla="*/ 5753744 w 5969768"/>
              <a:gd name="connsiteY21-44" fmla="*/ 691068 h 1872208"/>
              <a:gd name="connsiteX22-45" fmla="*/ 5264789 w 5969768"/>
              <a:gd name="connsiteY22-46" fmla="*/ 202113 h 1872208"/>
              <a:gd name="connsiteX23-47" fmla="*/ 1289248 w 5969768"/>
              <a:gd name="connsiteY23-48" fmla="*/ 202113 h 1872208"/>
              <a:gd name="connsiteX24-49" fmla="*/ 1421432 w 5969768"/>
              <a:gd name="connsiteY24-50" fmla="*/ 109314 h 1872208"/>
              <a:gd name="connsiteX25-51" fmla="*/ 1289248 w 5969768"/>
              <a:gd name="connsiteY25-52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5969768" h="1872208">
                <a:moveTo>
                  <a:pt x="1289248" y="0"/>
                </a:moveTo>
                <a:lnTo>
                  <a:pt x="5346173" y="0"/>
                </a:lnTo>
                <a:cubicBezTo>
                  <a:pt x="5690575" y="0"/>
                  <a:pt x="5969768" y="279193"/>
                  <a:pt x="5969768" y="623595"/>
                </a:cubicBezTo>
                <a:lnTo>
                  <a:pt x="5969768" y="1248613"/>
                </a:lnTo>
                <a:cubicBezTo>
                  <a:pt x="5969768" y="1593015"/>
                  <a:pt x="5690575" y="1872208"/>
                  <a:pt x="5346173" y="1872208"/>
                </a:cubicBezTo>
                <a:lnTo>
                  <a:pt x="1368152" y="1872208"/>
                </a:lnTo>
                <a:lnTo>
                  <a:pt x="1289248" y="1872208"/>
                </a:lnTo>
                <a:lnTo>
                  <a:pt x="407735" y="1872208"/>
                </a:lnTo>
                <a:cubicBezTo>
                  <a:pt x="182549" y="1872208"/>
                  <a:pt x="0" y="1689659"/>
                  <a:pt x="0" y="1464473"/>
                </a:cubicBezTo>
                <a:lnTo>
                  <a:pt x="0" y="1055807"/>
                </a:lnTo>
                <a:cubicBezTo>
                  <a:pt x="0" y="830621"/>
                  <a:pt x="182549" y="648072"/>
                  <a:pt x="407735" y="648072"/>
                </a:cubicBezTo>
                <a:lnTo>
                  <a:pt x="1368152" y="648072"/>
                </a:lnTo>
                <a:lnTo>
                  <a:pt x="1368152" y="850487"/>
                </a:lnTo>
                <a:lnTo>
                  <a:pt x="488918" y="850487"/>
                </a:lnTo>
                <a:cubicBezTo>
                  <a:pt x="338203" y="850487"/>
                  <a:pt x="216024" y="972666"/>
                  <a:pt x="216024" y="1123381"/>
                </a:cubicBezTo>
                <a:lnTo>
                  <a:pt x="216024" y="1396898"/>
                </a:lnTo>
                <a:cubicBezTo>
                  <a:pt x="216024" y="1547613"/>
                  <a:pt x="338203" y="1669792"/>
                  <a:pt x="488918" y="1669792"/>
                </a:cubicBezTo>
                <a:lnTo>
                  <a:pt x="1368152" y="1669792"/>
                </a:lnTo>
                <a:lnTo>
                  <a:pt x="1368152" y="1670095"/>
                </a:lnTo>
                <a:lnTo>
                  <a:pt x="5264789" y="1670095"/>
                </a:lnTo>
                <a:cubicBezTo>
                  <a:pt x="5534831" y="1670095"/>
                  <a:pt x="5753744" y="1451182"/>
                  <a:pt x="5753744" y="1181140"/>
                </a:cubicBezTo>
                <a:lnTo>
                  <a:pt x="5753744" y="691068"/>
                </a:lnTo>
                <a:cubicBezTo>
                  <a:pt x="5753744" y="421026"/>
                  <a:pt x="5534831" y="202113"/>
                  <a:pt x="5264789" y="202113"/>
                </a:cubicBezTo>
                <a:lnTo>
                  <a:pt x="1289248" y="202113"/>
                </a:lnTo>
                <a:cubicBezTo>
                  <a:pt x="1288859" y="161655"/>
                  <a:pt x="1421821" y="149772"/>
                  <a:pt x="1421432" y="109314"/>
                </a:cubicBezTo>
                <a:cubicBezTo>
                  <a:pt x="1421821" y="82401"/>
                  <a:pt x="1288859" y="26913"/>
                  <a:pt x="1289248" y="0"/>
                </a:cubicBezTo>
                <a:close/>
              </a:path>
            </a:pathLst>
          </a:custGeom>
          <a:solidFill>
            <a:srgbClr val="595959"/>
          </a:solidFill>
          <a:ln w="2857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>
              <a:defRPr/>
            </a:pPr>
            <a:endParaRPr lang="zh-CN" altLang="en-US" kern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6" name="文本框 14"/>
          <p:cNvSpPr txBox="1"/>
          <p:nvPr/>
        </p:nvSpPr>
        <p:spPr>
          <a:xfrm>
            <a:off x="1135857" y="1915734"/>
            <a:ext cx="525066" cy="43738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15"/>
          <p:cNvSpPr txBox="1"/>
          <p:nvPr/>
        </p:nvSpPr>
        <p:spPr>
          <a:xfrm>
            <a:off x="1731905" y="1553954"/>
            <a:ext cx="1375626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32558" y="1914590"/>
            <a:ext cx="223222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</a:t>
            </a:r>
            <a:r>
              <a:rPr lang="en-US" altLang="zh-CN" sz="90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focusing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文本框 17"/>
          <p:cNvSpPr txBox="1"/>
          <p:nvPr/>
        </p:nvSpPr>
        <p:spPr>
          <a:xfrm>
            <a:off x="5082753" y="1915734"/>
            <a:ext cx="525066" cy="43738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18"/>
          <p:cNvSpPr txBox="1"/>
          <p:nvPr/>
        </p:nvSpPr>
        <p:spPr>
          <a:xfrm>
            <a:off x="5678802" y="1553954"/>
            <a:ext cx="1375626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679455" y="1914590"/>
            <a:ext cx="223222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</a:t>
            </a:r>
            <a:r>
              <a:rPr lang="en-US" altLang="zh-CN" sz="90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focusing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文本框 20"/>
          <p:cNvSpPr txBox="1"/>
          <p:nvPr/>
        </p:nvSpPr>
        <p:spPr>
          <a:xfrm>
            <a:off x="1135857" y="3543628"/>
            <a:ext cx="525066" cy="43738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40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21"/>
          <p:cNvSpPr txBox="1"/>
          <p:nvPr/>
        </p:nvSpPr>
        <p:spPr>
          <a:xfrm>
            <a:off x="1731905" y="3181848"/>
            <a:ext cx="1375626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732558" y="3510483"/>
            <a:ext cx="223222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</a:t>
            </a:r>
            <a:r>
              <a:rPr lang="en-US" altLang="zh-CN" sz="90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focusing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文本框 23"/>
          <p:cNvSpPr txBox="1"/>
          <p:nvPr/>
        </p:nvSpPr>
        <p:spPr>
          <a:xfrm>
            <a:off x="5065949" y="3543628"/>
            <a:ext cx="525066" cy="437382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40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24"/>
          <p:cNvSpPr txBox="1"/>
          <p:nvPr/>
        </p:nvSpPr>
        <p:spPr>
          <a:xfrm>
            <a:off x="5661998" y="3181848"/>
            <a:ext cx="1375626" cy="283494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662651" y="3542485"/>
            <a:ext cx="2232224" cy="400449"/>
          </a:xfrm>
          <a:prstGeom prst="rect">
            <a:avLst/>
          </a:prstGeom>
        </p:spPr>
        <p:txBody>
          <a:bodyPr wrap="square" lIns="67391" tIns="33696" rIns="67391" bIns="33696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This PPT template for the rice husk designer pencil demo works</a:t>
            </a:r>
            <a:r>
              <a:rPr lang="en-US" altLang="zh-CN" sz="90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, focusing</a:t>
            </a:r>
            <a:endParaRPr lang="zh-CN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4987">
        <p14:pan dir="u"/>
      </p:transition>
    </mc:Choice>
    <mc:Fallback>
      <p:transition spd="slow" advTm="4987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56" name="文本框 55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grpSp>
        <p:nvGrpSpPr>
          <p:cNvPr id="2" name="Group 17"/>
          <p:cNvGrpSpPr/>
          <p:nvPr/>
        </p:nvGrpSpPr>
        <p:grpSpPr>
          <a:xfrm>
            <a:off x="1574452" y="3484675"/>
            <a:ext cx="362650" cy="381135"/>
            <a:chOff x="1841500" y="3328988"/>
            <a:chExt cx="512763" cy="541337"/>
          </a:xfrm>
          <a:solidFill>
            <a:srgbClr val="17B59E"/>
          </a:solidFill>
        </p:grpSpPr>
        <p:sp>
          <p:nvSpPr>
            <p:cNvPr id="3" name="Freeform 9"/>
            <p:cNvSpPr>
              <a:spLocks noEditPoints="1"/>
            </p:cNvSpPr>
            <p:nvPr/>
          </p:nvSpPr>
          <p:spPr bwMode="auto">
            <a:xfrm>
              <a:off x="1841500" y="3375025"/>
              <a:ext cx="512763" cy="495300"/>
            </a:xfrm>
            <a:custGeom>
              <a:avLst/>
              <a:gdLst>
                <a:gd name="T0" fmla="*/ 167 w 189"/>
                <a:gd name="T1" fmla="*/ 0 h 182"/>
                <a:gd name="T2" fmla="*/ 159 w 189"/>
                <a:gd name="T3" fmla="*/ 0 h 182"/>
                <a:gd name="T4" fmla="*/ 159 w 189"/>
                <a:gd name="T5" fmla="*/ 2 h 182"/>
                <a:gd name="T6" fmla="*/ 147 w 189"/>
                <a:gd name="T7" fmla="*/ 14 h 182"/>
                <a:gd name="T8" fmla="*/ 135 w 189"/>
                <a:gd name="T9" fmla="*/ 2 h 182"/>
                <a:gd name="T10" fmla="*/ 135 w 189"/>
                <a:gd name="T11" fmla="*/ 0 h 182"/>
                <a:gd name="T12" fmla="*/ 126 w 189"/>
                <a:gd name="T13" fmla="*/ 0 h 182"/>
                <a:gd name="T14" fmla="*/ 126 w 189"/>
                <a:gd name="T15" fmla="*/ 2 h 182"/>
                <a:gd name="T16" fmla="*/ 114 w 189"/>
                <a:gd name="T17" fmla="*/ 14 h 182"/>
                <a:gd name="T18" fmla="*/ 102 w 189"/>
                <a:gd name="T19" fmla="*/ 2 h 182"/>
                <a:gd name="T20" fmla="*/ 102 w 189"/>
                <a:gd name="T21" fmla="*/ 0 h 182"/>
                <a:gd name="T22" fmla="*/ 93 w 189"/>
                <a:gd name="T23" fmla="*/ 0 h 182"/>
                <a:gd name="T24" fmla="*/ 93 w 189"/>
                <a:gd name="T25" fmla="*/ 2 h 182"/>
                <a:gd name="T26" fmla="*/ 81 w 189"/>
                <a:gd name="T27" fmla="*/ 14 h 182"/>
                <a:gd name="T28" fmla="*/ 69 w 189"/>
                <a:gd name="T29" fmla="*/ 2 h 182"/>
                <a:gd name="T30" fmla="*/ 69 w 189"/>
                <a:gd name="T31" fmla="*/ 0 h 182"/>
                <a:gd name="T32" fmla="*/ 60 w 189"/>
                <a:gd name="T33" fmla="*/ 0 h 182"/>
                <a:gd name="T34" fmla="*/ 60 w 189"/>
                <a:gd name="T35" fmla="*/ 2 h 182"/>
                <a:gd name="T36" fmla="*/ 48 w 189"/>
                <a:gd name="T37" fmla="*/ 14 h 182"/>
                <a:gd name="T38" fmla="*/ 37 w 189"/>
                <a:gd name="T39" fmla="*/ 2 h 182"/>
                <a:gd name="T40" fmla="*/ 37 w 189"/>
                <a:gd name="T41" fmla="*/ 0 h 182"/>
                <a:gd name="T42" fmla="*/ 22 w 189"/>
                <a:gd name="T43" fmla="*/ 0 h 182"/>
                <a:gd name="T44" fmla="*/ 0 w 189"/>
                <a:gd name="T45" fmla="*/ 31 h 182"/>
                <a:gd name="T46" fmla="*/ 0 w 189"/>
                <a:gd name="T47" fmla="*/ 151 h 182"/>
                <a:gd name="T48" fmla="*/ 22 w 189"/>
                <a:gd name="T49" fmla="*/ 182 h 182"/>
                <a:gd name="T50" fmla="*/ 167 w 189"/>
                <a:gd name="T51" fmla="*/ 182 h 182"/>
                <a:gd name="T52" fmla="*/ 189 w 189"/>
                <a:gd name="T53" fmla="*/ 151 h 182"/>
                <a:gd name="T54" fmla="*/ 189 w 189"/>
                <a:gd name="T55" fmla="*/ 31 h 182"/>
                <a:gd name="T56" fmla="*/ 167 w 189"/>
                <a:gd name="T57" fmla="*/ 0 h 182"/>
                <a:gd name="T58" fmla="*/ 166 w 189"/>
                <a:gd name="T59" fmla="*/ 134 h 182"/>
                <a:gd name="T60" fmla="*/ 150 w 189"/>
                <a:gd name="T61" fmla="*/ 156 h 182"/>
                <a:gd name="T62" fmla="*/ 41 w 189"/>
                <a:gd name="T63" fmla="*/ 156 h 182"/>
                <a:gd name="T64" fmla="*/ 24 w 189"/>
                <a:gd name="T65" fmla="*/ 134 h 182"/>
                <a:gd name="T66" fmla="*/ 24 w 189"/>
                <a:gd name="T67" fmla="*/ 50 h 182"/>
                <a:gd name="T68" fmla="*/ 41 w 189"/>
                <a:gd name="T69" fmla="*/ 29 h 182"/>
                <a:gd name="T70" fmla="*/ 150 w 189"/>
                <a:gd name="T71" fmla="*/ 29 h 182"/>
                <a:gd name="T72" fmla="*/ 166 w 189"/>
                <a:gd name="T73" fmla="*/ 50 h 182"/>
                <a:gd name="T74" fmla="*/ 166 w 189"/>
                <a:gd name="T75" fmla="*/ 13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9" h="182">
                  <a:moveTo>
                    <a:pt x="167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9"/>
                    <a:pt x="153" y="14"/>
                    <a:pt x="147" y="14"/>
                  </a:cubicBezTo>
                  <a:cubicBezTo>
                    <a:pt x="140" y="14"/>
                    <a:pt x="135" y="9"/>
                    <a:pt x="135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9"/>
                    <a:pt x="121" y="14"/>
                    <a:pt x="114" y="14"/>
                  </a:cubicBezTo>
                  <a:cubicBezTo>
                    <a:pt x="108" y="14"/>
                    <a:pt x="102" y="9"/>
                    <a:pt x="102" y="2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3" y="9"/>
                    <a:pt x="88" y="14"/>
                    <a:pt x="81" y="14"/>
                  </a:cubicBezTo>
                  <a:cubicBezTo>
                    <a:pt x="75" y="14"/>
                    <a:pt x="69" y="9"/>
                    <a:pt x="69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9"/>
                    <a:pt x="55" y="14"/>
                    <a:pt x="48" y="14"/>
                  </a:cubicBezTo>
                  <a:cubicBezTo>
                    <a:pt x="42" y="14"/>
                    <a:pt x="37" y="9"/>
                    <a:pt x="37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4"/>
                    <a:pt x="0" y="3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8"/>
                    <a:pt x="10" y="182"/>
                    <a:pt x="22" y="182"/>
                  </a:cubicBezTo>
                  <a:cubicBezTo>
                    <a:pt x="167" y="182"/>
                    <a:pt x="167" y="182"/>
                    <a:pt x="167" y="182"/>
                  </a:cubicBezTo>
                  <a:cubicBezTo>
                    <a:pt x="179" y="182"/>
                    <a:pt x="189" y="168"/>
                    <a:pt x="189" y="151"/>
                  </a:cubicBezTo>
                  <a:cubicBezTo>
                    <a:pt x="189" y="31"/>
                    <a:pt x="189" y="31"/>
                    <a:pt x="189" y="31"/>
                  </a:cubicBezTo>
                  <a:cubicBezTo>
                    <a:pt x="189" y="14"/>
                    <a:pt x="179" y="0"/>
                    <a:pt x="167" y="0"/>
                  </a:cubicBezTo>
                  <a:close/>
                  <a:moveTo>
                    <a:pt x="166" y="134"/>
                  </a:moveTo>
                  <a:cubicBezTo>
                    <a:pt x="166" y="146"/>
                    <a:pt x="163" y="155"/>
                    <a:pt x="150" y="156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7" y="156"/>
                    <a:pt x="24" y="146"/>
                    <a:pt x="24" y="134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38"/>
                    <a:pt x="27" y="28"/>
                    <a:pt x="41" y="29"/>
                  </a:cubicBezTo>
                  <a:cubicBezTo>
                    <a:pt x="150" y="29"/>
                    <a:pt x="150" y="29"/>
                    <a:pt x="150" y="29"/>
                  </a:cubicBezTo>
                  <a:cubicBezTo>
                    <a:pt x="164" y="28"/>
                    <a:pt x="166" y="38"/>
                    <a:pt x="166" y="50"/>
                  </a:cubicBezTo>
                  <a:lnTo>
                    <a:pt x="166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Freeform 10"/>
            <p:cNvSpPr/>
            <p:nvPr/>
          </p:nvSpPr>
          <p:spPr bwMode="auto">
            <a:xfrm>
              <a:off x="22209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Freeform 11"/>
            <p:cNvSpPr/>
            <p:nvPr/>
          </p:nvSpPr>
          <p:spPr bwMode="auto">
            <a:xfrm>
              <a:off x="21320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12"/>
            <p:cNvSpPr/>
            <p:nvPr/>
          </p:nvSpPr>
          <p:spPr bwMode="auto">
            <a:xfrm>
              <a:off x="2044700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Freeform 13"/>
            <p:cNvSpPr/>
            <p:nvPr/>
          </p:nvSpPr>
          <p:spPr bwMode="auto">
            <a:xfrm>
              <a:off x="1952625" y="3332163"/>
              <a:ext cx="38100" cy="68263"/>
            </a:xfrm>
            <a:custGeom>
              <a:avLst/>
              <a:gdLst>
                <a:gd name="T0" fmla="*/ 7 w 14"/>
                <a:gd name="T1" fmla="*/ 25 h 25"/>
                <a:gd name="T2" fmla="*/ 14 w 14"/>
                <a:gd name="T3" fmla="*/ 18 h 25"/>
                <a:gd name="T4" fmla="*/ 14 w 14"/>
                <a:gd name="T5" fmla="*/ 7 h 25"/>
                <a:gd name="T6" fmla="*/ 7 w 14"/>
                <a:gd name="T7" fmla="*/ 0 h 25"/>
                <a:gd name="T8" fmla="*/ 0 w 14"/>
                <a:gd name="T9" fmla="*/ 7 h 25"/>
                <a:gd name="T10" fmla="*/ 0 w 14"/>
                <a:gd name="T11" fmla="*/ 18 h 25"/>
                <a:gd name="T12" fmla="*/ 7 w 14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7" y="25"/>
                  </a:moveTo>
                  <a:cubicBezTo>
                    <a:pt x="11" y="25"/>
                    <a:pt x="14" y="22"/>
                    <a:pt x="14" y="1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2"/>
                    <a:pt x="3" y="25"/>
                    <a:pt x="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Freeform 14"/>
          <p:cNvSpPr/>
          <p:nvPr/>
        </p:nvSpPr>
        <p:spPr bwMode="auto">
          <a:xfrm>
            <a:off x="1317528" y="2034231"/>
            <a:ext cx="876497" cy="1077087"/>
          </a:xfrm>
          <a:custGeom>
            <a:avLst/>
            <a:gdLst>
              <a:gd name="T0" fmla="*/ 262 w 432"/>
              <a:gd name="T1" fmla="*/ 0 h 531"/>
              <a:gd name="T2" fmla="*/ 170 w 432"/>
              <a:gd name="T3" fmla="*/ 0 h 531"/>
              <a:gd name="T4" fmla="*/ 0 w 432"/>
              <a:gd name="T5" fmla="*/ 170 h 531"/>
              <a:gd name="T6" fmla="*/ 0 w 432"/>
              <a:gd name="T7" fmla="*/ 238 h 531"/>
              <a:gd name="T8" fmla="*/ 170 w 432"/>
              <a:gd name="T9" fmla="*/ 408 h 531"/>
              <a:gd name="T10" fmla="*/ 200 w 432"/>
              <a:gd name="T11" fmla="*/ 408 h 531"/>
              <a:gd name="T12" fmla="*/ 217 w 432"/>
              <a:gd name="T13" fmla="*/ 531 h 531"/>
              <a:gd name="T14" fmla="*/ 233 w 432"/>
              <a:gd name="T15" fmla="*/ 408 h 531"/>
              <a:gd name="T16" fmla="*/ 262 w 432"/>
              <a:gd name="T17" fmla="*/ 408 h 531"/>
              <a:gd name="T18" fmla="*/ 432 w 432"/>
              <a:gd name="T19" fmla="*/ 238 h 531"/>
              <a:gd name="T20" fmla="*/ 432 w 432"/>
              <a:gd name="T21" fmla="*/ 170 h 531"/>
              <a:gd name="T22" fmla="*/ 262 w 432"/>
              <a:gd name="T2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2" h="531">
                <a:moveTo>
                  <a:pt x="262" y="0"/>
                </a:moveTo>
                <a:cubicBezTo>
                  <a:pt x="170" y="0"/>
                  <a:pt x="170" y="0"/>
                  <a:pt x="170" y="0"/>
                </a:cubicBezTo>
                <a:cubicBezTo>
                  <a:pt x="76" y="0"/>
                  <a:pt x="0" y="76"/>
                  <a:pt x="0" y="17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332"/>
                  <a:pt x="76" y="408"/>
                  <a:pt x="170" y="408"/>
                </a:cubicBezTo>
                <a:cubicBezTo>
                  <a:pt x="200" y="408"/>
                  <a:pt x="200" y="408"/>
                  <a:pt x="200" y="408"/>
                </a:cubicBezTo>
                <a:cubicBezTo>
                  <a:pt x="217" y="531"/>
                  <a:pt x="217" y="531"/>
                  <a:pt x="217" y="531"/>
                </a:cubicBezTo>
                <a:cubicBezTo>
                  <a:pt x="233" y="408"/>
                  <a:pt x="233" y="408"/>
                  <a:pt x="233" y="408"/>
                </a:cubicBezTo>
                <a:cubicBezTo>
                  <a:pt x="262" y="408"/>
                  <a:pt x="262" y="408"/>
                  <a:pt x="262" y="408"/>
                </a:cubicBezTo>
                <a:cubicBezTo>
                  <a:pt x="356" y="408"/>
                  <a:pt x="432" y="332"/>
                  <a:pt x="432" y="238"/>
                </a:cubicBezTo>
                <a:cubicBezTo>
                  <a:pt x="432" y="170"/>
                  <a:pt x="432" y="170"/>
                  <a:pt x="432" y="170"/>
                </a:cubicBezTo>
                <a:cubicBezTo>
                  <a:pt x="432" y="76"/>
                  <a:pt x="356" y="0"/>
                  <a:pt x="262" y="0"/>
                </a:cubicBezTo>
                <a:close/>
              </a:path>
            </a:pathLst>
          </a:custGeom>
          <a:solidFill>
            <a:srgbClr val="17B59E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Straight Arrow Connector 19"/>
          <p:cNvCxnSpPr/>
          <p:nvPr/>
        </p:nvCxnSpPr>
        <p:spPr>
          <a:xfrm>
            <a:off x="1" y="3260660"/>
            <a:ext cx="1753509" cy="0"/>
          </a:xfrm>
          <a:prstGeom prst="straightConnector1">
            <a:avLst/>
          </a:prstGeom>
          <a:ln w="53975">
            <a:solidFill>
              <a:srgbClr val="595959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30"/>
          <p:cNvCxnSpPr/>
          <p:nvPr/>
        </p:nvCxnSpPr>
        <p:spPr>
          <a:xfrm>
            <a:off x="1831638" y="3260660"/>
            <a:ext cx="1753509" cy="0"/>
          </a:xfrm>
          <a:prstGeom prst="straightConnector1">
            <a:avLst/>
          </a:prstGeom>
          <a:ln w="53975">
            <a:solidFill>
              <a:srgbClr val="595959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31"/>
          <p:cNvCxnSpPr/>
          <p:nvPr/>
        </p:nvCxnSpPr>
        <p:spPr>
          <a:xfrm>
            <a:off x="3662474" y="3260660"/>
            <a:ext cx="1753509" cy="0"/>
          </a:xfrm>
          <a:prstGeom prst="straightConnector1">
            <a:avLst/>
          </a:prstGeom>
          <a:ln w="53975">
            <a:solidFill>
              <a:srgbClr val="595959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32"/>
          <p:cNvCxnSpPr/>
          <p:nvPr/>
        </p:nvCxnSpPr>
        <p:spPr>
          <a:xfrm>
            <a:off x="5494109" y="3260660"/>
            <a:ext cx="1753509" cy="0"/>
          </a:xfrm>
          <a:prstGeom prst="straightConnector1">
            <a:avLst/>
          </a:prstGeom>
          <a:ln w="53975">
            <a:solidFill>
              <a:srgbClr val="595959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33"/>
          <p:cNvCxnSpPr/>
          <p:nvPr/>
        </p:nvCxnSpPr>
        <p:spPr>
          <a:xfrm>
            <a:off x="7332166" y="3260660"/>
            <a:ext cx="1668959" cy="0"/>
          </a:xfrm>
          <a:prstGeom prst="straightConnector1">
            <a:avLst/>
          </a:prstGeom>
          <a:ln w="53975">
            <a:solidFill>
              <a:srgbClr val="595959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88"/>
          <p:cNvGrpSpPr/>
          <p:nvPr/>
        </p:nvGrpSpPr>
        <p:grpSpPr>
          <a:xfrm>
            <a:off x="1000283" y="1288079"/>
            <a:ext cx="1510984" cy="634652"/>
            <a:chOff x="805796" y="661615"/>
            <a:chExt cx="1128113" cy="351972"/>
          </a:xfrm>
        </p:grpSpPr>
        <p:sp>
          <p:nvSpPr>
            <p:cNvPr id="15" name="TextBox 14"/>
            <p:cNvSpPr txBox="1"/>
            <p:nvPr/>
          </p:nvSpPr>
          <p:spPr>
            <a:xfrm>
              <a:off x="989265" y="661615"/>
              <a:ext cx="761175" cy="9387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r>
                <a:rPr lang="en-US" sz="11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n-US" sz="11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5796" y="757552"/>
              <a:ext cx="1128113" cy="25603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 defTabSz="897890">
                <a:spcBef>
                  <a:spcPct val="20000"/>
                </a:spcBef>
                <a:defRPr/>
              </a:pPr>
              <a:r>
                <a:rPr lang="zh-CN" altLang="en-US" sz="10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单击此处可编辑内容单击此处可编辑内容单击此处可编辑内容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000283" y="3966914"/>
            <a:ext cx="1510984" cy="4616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897890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单击此处可编辑内容单击此处可编辑内容单击此处可编辑内容</a:t>
            </a:r>
            <a:endParaRPr lang="en-US" sz="1000" dirty="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Group 45"/>
          <p:cNvGrpSpPr/>
          <p:nvPr/>
        </p:nvGrpSpPr>
        <p:grpSpPr>
          <a:xfrm>
            <a:off x="3402805" y="3484675"/>
            <a:ext cx="362650" cy="381135"/>
            <a:chOff x="1841500" y="3328988"/>
            <a:chExt cx="512763" cy="541337"/>
          </a:xfrm>
          <a:solidFill>
            <a:srgbClr val="17B59E"/>
          </a:solidFill>
        </p:grpSpPr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1841500" y="3375025"/>
              <a:ext cx="512763" cy="495300"/>
            </a:xfrm>
            <a:custGeom>
              <a:avLst/>
              <a:gdLst>
                <a:gd name="T0" fmla="*/ 167 w 189"/>
                <a:gd name="T1" fmla="*/ 0 h 182"/>
                <a:gd name="T2" fmla="*/ 159 w 189"/>
                <a:gd name="T3" fmla="*/ 0 h 182"/>
                <a:gd name="T4" fmla="*/ 159 w 189"/>
                <a:gd name="T5" fmla="*/ 2 h 182"/>
                <a:gd name="T6" fmla="*/ 147 w 189"/>
                <a:gd name="T7" fmla="*/ 14 h 182"/>
                <a:gd name="T8" fmla="*/ 135 w 189"/>
                <a:gd name="T9" fmla="*/ 2 h 182"/>
                <a:gd name="T10" fmla="*/ 135 w 189"/>
                <a:gd name="T11" fmla="*/ 0 h 182"/>
                <a:gd name="T12" fmla="*/ 126 w 189"/>
                <a:gd name="T13" fmla="*/ 0 h 182"/>
                <a:gd name="T14" fmla="*/ 126 w 189"/>
                <a:gd name="T15" fmla="*/ 2 h 182"/>
                <a:gd name="T16" fmla="*/ 114 w 189"/>
                <a:gd name="T17" fmla="*/ 14 h 182"/>
                <a:gd name="T18" fmla="*/ 102 w 189"/>
                <a:gd name="T19" fmla="*/ 2 h 182"/>
                <a:gd name="T20" fmla="*/ 102 w 189"/>
                <a:gd name="T21" fmla="*/ 0 h 182"/>
                <a:gd name="T22" fmla="*/ 93 w 189"/>
                <a:gd name="T23" fmla="*/ 0 h 182"/>
                <a:gd name="T24" fmla="*/ 93 w 189"/>
                <a:gd name="T25" fmla="*/ 2 h 182"/>
                <a:gd name="T26" fmla="*/ 81 w 189"/>
                <a:gd name="T27" fmla="*/ 14 h 182"/>
                <a:gd name="T28" fmla="*/ 69 w 189"/>
                <a:gd name="T29" fmla="*/ 2 h 182"/>
                <a:gd name="T30" fmla="*/ 69 w 189"/>
                <a:gd name="T31" fmla="*/ 0 h 182"/>
                <a:gd name="T32" fmla="*/ 60 w 189"/>
                <a:gd name="T33" fmla="*/ 0 h 182"/>
                <a:gd name="T34" fmla="*/ 60 w 189"/>
                <a:gd name="T35" fmla="*/ 2 h 182"/>
                <a:gd name="T36" fmla="*/ 48 w 189"/>
                <a:gd name="T37" fmla="*/ 14 h 182"/>
                <a:gd name="T38" fmla="*/ 37 w 189"/>
                <a:gd name="T39" fmla="*/ 2 h 182"/>
                <a:gd name="T40" fmla="*/ 37 w 189"/>
                <a:gd name="T41" fmla="*/ 0 h 182"/>
                <a:gd name="T42" fmla="*/ 22 w 189"/>
                <a:gd name="T43" fmla="*/ 0 h 182"/>
                <a:gd name="T44" fmla="*/ 0 w 189"/>
                <a:gd name="T45" fmla="*/ 31 h 182"/>
                <a:gd name="T46" fmla="*/ 0 w 189"/>
                <a:gd name="T47" fmla="*/ 151 h 182"/>
                <a:gd name="T48" fmla="*/ 22 w 189"/>
                <a:gd name="T49" fmla="*/ 182 h 182"/>
                <a:gd name="T50" fmla="*/ 167 w 189"/>
                <a:gd name="T51" fmla="*/ 182 h 182"/>
                <a:gd name="T52" fmla="*/ 189 w 189"/>
                <a:gd name="T53" fmla="*/ 151 h 182"/>
                <a:gd name="T54" fmla="*/ 189 w 189"/>
                <a:gd name="T55" fmla="*/ 31 h 182"/>
                <a:gd name="T56" fmla="*/ 167 w 189"/>
                <a:gd name="T57" fmla="*/ 0 h 182"/>
                <a:gd name="T58" fmla="*/ 166 w 189"/>
                <a:gd name="T59" fmla="*/ 134 h 182"/>
                <a:gd name="T60" fmla="*/ 150 w 189"/>
                <a:gd name="T61" fmla="*/ 156 h 182"/>
                <a:gd name="T62" fmla="*/ 41 w 189"/>
                <a:gd name="T63" fmla="*/ 156 h 182"/>
                <a:gd name="T64" fmla="*/ 24 w 189"/>
                <a:gd name="T65" fmla="*/ 134 h 182"/>
                <a:gd name="T66" fmla="*/ 24 w 189"/>
                <a:gd name="T67" fmla="*/ 50 h 182"/>
                <a:gd name="T68" fmla="*/ 41 w 189"/>
                <a:gd name="T69" fmla="*/ 29 h 182"/>
                <a:gd name="T70" fmla="*/ 150 w 189"/>
                <a:gd name="T71" fmla="*/ 29 h 182"/>
                <a:gd name="T72" fmla="*/ 166 w 189"/>
                <a:gd name="T73" fmla="*/ 50 h 182"/>
                <a:gd name="T74" fmla="*/ 166 w 189"/>
                <a:gd name="T75" fmla="*/ 13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9" h="182">
                  <a:moveTo>
                    <a:pt x="167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9"/>
                    <a:pt x="153" y="14"/>
                    <a:pt x="147" y="14"/>
                  </a:cubicBezTo>
                  <a:cubicBezTo>
                    <a:pt x="140" y="14"/>
                    <a:pt x="135" y="9"/>
                    <a:pt x="135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9"/>
                    <a:pt x="121" y="14"/>
                    <a:pt x="114" y="14"/>
                  </a:cubicBezTo>
                  <a:cubicBezTo>
                    <a:pt x="108" y="14"/>
                    <a:pt x="102" y="9"/>
                    <a:pt x="102" y="2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3" y="9"/>
                    <a:pt x="88" y="14"/>
                    <a:pt x="81" y="14"/>
                  </a:cubicBezTo>
                  <a:cubicBezTo>
                    <a:pt x="75" y="14"/>
                    <a:pt x="69" y="9"/>
                    <a:pt x="69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9"/>
                    <a:pt x="55" y="14"/>
                    <a:pt x="48" y="14"/>
                  </a:cubicBezTo>
                  <a:cubicBezTo>
                    <a:pt x="42" y="14"/>
                    <a:pt x="37" y="9"/>
                    <a:pt x="37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4"/>
                    <a:pt x="0" y="3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8"/>
                    <a:pt x="10" y="182"/>
                    <a:pt x="22" y="182"/>
                  </a:cubicBezTo>
                  <a:cubicBezTo>
                    <a:pt x="167" y="182"/>
                    <a:pt x="167" y="182"/>
                    <a:pt x="167" y="182"/>
                  </a:cubicBezTo>
                  <a:cubicBezTo>
                    <a:pt x="179" y="182"/>
                    <a:pt x="189" y="168"/>
                    <a:pt x="189" y="151"/>
                  </a:cubicBezTo>
                  <a:cubicBezTo>
                    <a:pt x="189" y="31"/>
                    <a:pt x="189" y="31"/>
                    <a:pt x="189" y="31"/>
                  </a:cubicBezTo>
                  <a:cubicBezTo>
                    <a:pt x="189" y="14"/>
                    <a:pt x="179" y="0"/>
                    <a:pt x="167" y="0"/>
                  </a:cubicBezTo>
                  <a:close/>
                  <a:moveTo>
                    <a:pt x="166" y="134"/>
                  </a:moveTo>
                  <a:cubicBezTo>
                    <a:pt x="166" y="146"/>
                    <a:pt x="163" y="155"/>
                    <a:pt x="150" y="156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7" y="156"/>
                    <a:pt x="24" y="146"/>
                    <a:pt x="24" y="134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38"/>
                    <a:pt x="27" y="28"/>
                    <a:pt x="41" y="29"/>
                  </a:cubicBezTo>
                  <a:cubicBezTo>
                    <a:pt x="150" y="29"/>
                    <a:pt x="150" y="29"/>
                    <a:pt x="150" y="29"/>
                  </a:cubicBezTo>
                  <a:cubicBezTo>
                    <a:pt x="164" y="28"/>
                    <a:pt x="166" y="38"/>
                    <a:pt x="166" y="50"/>
                  </a:cubicBezTo>
                  <a:lnTo>
                    <a:pt x="166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10"/>
            <p:cNvSpPr/>
            <p:nvPr/>
          </p:nvSpPr>
          <p:spPr bwMode="auto">
            <a:xfrm>
              <a:off x="22209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21320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2044700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3"/>
            <p:cNvSpPr/>
            <p:nvPr/>
          </p:nvSpPr>
          <p:spPr bwMode="auto">
            <a:xfrm>
              <a:off x="1952625" y="3332163"/>
              <a:ext cx="38100" cy="68263"/>
            </a:xfrm>
            <a:custGeom>
              <a:avLst/>
              <a:gdLst>
                <a:gd name="T0" fmla="*/ 7 w 14"/>
                <a:gd name="T1" fmla="*/ 25 h 25"/>
                <a:gd name="T2" fmla="*/ 14 w 14"/>
                <a:gd name="T3" fmla="*/ 18 h 25"/>
                <a:gd name="T4" fmla="*/ 14 w 14"/>
                <a:gd name="T5" fmla="*/ 7 h 25"/>
                <a:gd name="T6" fmla="*/ 7 w 14"/>
                <a:gd name="T7" fmla="*/ 0 h 25"/>
                <a:gd name="T8" fmla="*/ 0 w 14"/>
                <a:gd name="T9" fmla="*/ 7 h 25"/>
                <a:gd name="T10" fmla="*/ 0 w 14"/>
                <a:gd name="T11" fmla="*/ 18 h 25"/>
                <a:gd name="T12" fmla="*/ 7 w 14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7" y="25"/>
                  </a:moveTo>
                  <a:cubicBezTo>
                    <a:pt x="11" y="25"/>
                    <a:pt x="14" y="22"/>
                    <a:pt x="14" y="1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2"/>
                    <a:pt x="3" y="25"/>
                    <a:pt x="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Freeform 14"/>
          <p:cNvSpPr/>
          <p:nvPr/>
        </p:nvSpPr>
        <p:spPr bwMode="auto">
          <a:xfrm>
            <a:off x="3145881" y="2034231"/>
            <a:ext cx="876497" cy="1077087"/>
          </a:xfrm>
          <a:custGeom>
            <a:avLst/>
            <a:gdLst>
              <a:gd name="T0" fmla="*/ 262 w 432"/>
              <a:gd name="T1" fmla="*/ 0 h 531"/>
              <a:gd name="T2" fmla="*/ 170 w 432"/>
              <a:gd name="T3" fmla="*/ 0 h 531"/>
              <a:gd name="T4" fmla="*/ 0 w 432"/>
              <a:gd name="T5" fmla="*/ 170 h 531"/>
              <a:gd name="T6" fmla="*/ 0 w 432"/>
              <a:gd name="T7" fmla="*/ 238 h 531"/>
              <a:gd name="T8" fmla="*/ 170 w 432"/>
              <a:gd name="T9" fmla="*/ 408 h 531"/>
              <a:gd name="T10" fmla="*/ 200 w 432"/>
              <a:gd name="T11" fmla="*/ 408 h 531"/>
              <a:gd name="T12" fmla="*/ 217 w 432"/>
              <a:gd name="T13" fmla="*/ 531 h 531"/>
              <a:gd name="T14" fmla="*/ 233 w 432"/>
              <a:gd name="T15" fmla="*/ 408 h 531"/>
              <a:gd name="T16" fmla="*/ 262 w 432"/>
              <a:gd name="T17" fmla="*/ 408 h 531"/>
              <a:gd name="T18" fmla="*/ 432 w 432"/>
              <a:gd name="T19" fmla="*/ 238 h 531"/>
              <a:gd name="T20" fmla="*/ 432 w 432"/>
              <a:gd name="T21" fmla="*/ 170 h 531"/>
              <a:gd name="T22" fmla="*/ 262 w 432"/>
              <a:gd name="T2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2" h="531">
                <a:moveTo>
                  <a:pt x="262" y="0"/>
                </a:moveTo>
                <a:cubicBezTo>
                  <a:pt x="170" y="0"/>
                  <a:pt x="170" y="0"/>
                  <a:pt x="170" y="0"/>
                </a:cubicBezTo>
                <a:cubicBezTo>
                  <a:pt x="76" y="0"/>
                  <a:pt x="0" y="76"/>
                  <a:pt x="0" y="17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332"/>
                  <a:pt x="76" y="408"/>
                  <a:pt x="170" y="408"/>
                </a:cubicBezTo>
                <a:cubicBezTo>
                  <a:pt x="200" y="408"/>
                  <a:pt x="200" y="408"/>
                  <a:pt x="200" y="408"/>
                </a:cubicBezTo>
                <a:cubicBezTo>
                  <a:pt x="217" y="531"/>
                  <a:pt x="217" y="531"/>
                  <a:pt x="217" y="531"/>
                </a:cubicBezTo>
                <a:cubicBezTo>
                  <a:pt x="233" y="408"/>
                  <a:pt x="233" y="408"/>
                  <a:pt x="233" y="408"/>
                </a:cubicBezTo>
                <a:cubicBezTo>
                  <a:pt x="262" y="408"/>
                  <a:pt x="262" y="408"/>
                  <a:pt x="262" y="408"/>
                </a:cubicBezTo>
                <a:cubicBezTo>
                  <a:pt x="356" y="408"/>
                  <a:pt x="432" y="332"/>
                  <a:pt x="432" y="238"/>
                </a:cubicBezTo>
                <a:cubicBezTo>
                  <a:pt x="432" y="170"/>
                  <a:pt x="432" y="170"/>
                  <a:pt x="432" y="170"/>
                </a:cubicBezTo>
                <a:cubicBezTo>
                  <a:pt x="432" y="76"/>
                  <a:pt x="356" y="0"/>
                  <a:pt x="262" y="0"/>
                </a:cubicBezTo>
                <a:close/>
              </a:path>
            </a:pathLst>
          </a:custGeom>
          <a:solidFill>
            <a:srgbClr val="17B59E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Group 88"/>
          <p:cNvGrpSpPr/>
          <p:nvPr/>
        </p:nvGrpSpPr>
        <p:grpSpPr>
          <a:xfrm>
            <a:off x="2819261" y="1288079"/>
            <a:ext cx="1510984" cy="634652"/>
            <a:chOff x="805796" y="661615"/>
            <a:chExt cx="1128113" cy="351972"/>
          </a:xfrm>
        </p:grpSpPr>
        <p:sp>
          <p:nvSpPr>
            <p:cNvPr id="26" name="TextBox 25"/>
            <p:cNvSpPr txBox="1"/>
            <p:nvPr/>
          </p:nvSpPr>
          <p:spPr>
            <a:xfrm>
              <a:off x="989265" y="661615"/>
              <a:ext cx="761175" cy="9387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r>
                <a:rPr lang="en-US" sz="11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en-US" sz="11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5796" y="757552"/>
              <a:ext cx="1128113" cy="25603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 defTabSz="897890">
                <a:spcBef>
                  <a:spcPct val="20000"/>
                </a:spcBef>
                <a:defRPr/>
              </a:pPr>
              <a:r>
                <a:rPr lang="zh-CN" altLang="en-US" sz="10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单击此处可编辑内容单击此处可编辑内容单击此处可编辑内容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2828637" y="3966914"/>
            <a:ext cx="1510984" cy="4616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897890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单击此处可编辑内容单击此处可编辑内容单击此处可编辑内容</a:t>
            </a:r>
            <a:endParaRPr lang="en-US" sz="1000" dirty="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" name="Group 56"/>
          <p:cNvGrpSpPr/>
          <p:nvPr/>
        </p:nvGrpSpPr>
        <p:grpSpPr>
          <a:xfrm>
            <a:off x="5231159" y="3484675"/>
            <a:ext cx="362650" cy="381135"/>
            <a:chOff x="1841500" y="3328988"/>
            <a:chExt cx="512763" cy="541337"/>
          </a:xfrm>
          <a:solidFill>
            <a:srgbClr val="17B59E"/>
          </a:solidFill>
        </p:grpSpPr>
        <p:sp>
          <p:nvSpPr>
            <p:cNvPr id="30" name="Freeform 9"/>
            <p:cNvSpPr>
              <a:spLocks noEditPoints="1"/>
            </p:cNvSpPr>
            <p:nvPr/>
          </p:nvSpPr>
          <p:spPr bwMode="auto">
            <a:xfrm>
              <a:off x="1841500" y="3375025"/>
              <a:ext cx="512763" cy="495300"/>
            </a:xfrm>
            <a:custGeom>
              <a:avLst/>
              <a:gdLst>
                <a:gd name="T0" fmla="*/ 167 w 189"/>
                <a:gd name="T1" fmla="*/ 0 h 182"/>
                <a:gd name="T2" fmla="*/ 159 w 189"/>
                <a:gd name="T3" fmla="*/ 0 h 182"/>
                <a:gd name="T4" fmla="*/ 159 w 189"/>
                <a:gd name="T5" fmla="*/ 2 h 182"/>
                <a:gd name="T6" fmla="*/ 147 w 189"/>
                <a:gd name="T7" fmla="*/ 14 h 182"/>
                <a:gd name="T8" fmla="*/ 135 w 189"/>
                <a:gd name="T9" fmla="*/ 2 h 182"/>
                <a:gd name="T10" fmla="*/ 135 w 189"/>
                <a:gd name="T11" fmla="*/ 0 h 182"/>
                <a:gd name="T12" fmla="*/ 126 w 189"/>
                <a:gd name="T13" fmla="*/ 0 h 182"/>
                <a:gd name="T14" fmla="*/ 126 w 189"/>
                <a:gd name="T15" fmla="*/ 2 h 182"/>
                <a:gd name="T16" fmla="*/ 114 w 189"/>
                <a:gd name="T17" fmla="*/ 14 h 182"/>
                <a:gd name="T18" fmla="*/ 102 w 189"/>
                <a:gd name="T19" fmla="*/ 2 h 182"/>
                <a:gd name="T20" fmla="*/ 102 w 189"/>
                <a:gd name="T21" fmla="*/ 0 h 182"/>
                <a:gd name="T22" fmla="*/ 93 w 189"/>
                <a:gd name="T23" fmla="*/ 0 h 182"/>
                <a:gd name="T24" fmla="*/ 93 w 189"/>
                <a:gd name="T25" fmla="*/ 2 h 182"/>
                <a:gd name="T26" fmla="*/ 81 w 189"/>
                <a:gd name="T27" fmla="*/ 14 h 182"/>
                <a:gd name="T28" fmla="*/ 69 w 189"/>
                <a:gd name="T29" fmla="*/ 2 h 182"/>
                <a:gd name="T30" fmla="*/ 69 w 189"/>
                <a:gd name="T31" fmla="*/ 0 h 182"/>
                <a:gd name="T32" fmla="*/ 60 w 189"/>
                <a:gd name="T33" fmla="*/ 0 h 182"/>
                <a:gd name="T34" fmla="*/ 60 w 189"/>
                <a:gd name="T35" fmla="*/ 2 h 182"/>
                <a:gd name="T36" fmla="*/ 48 w 189"/>
                <a:gd name="T37" fmla="*/ 14 h 182"/>
                <a:gd name="T38" fmla="*/ 37 w 189"/>
                <a:gd name="T39" fmla="*/ 2 h 182"/>
                <a:gd name="T40" fmla="*/ 37 w 189"/>
                <a:gd name="T41" fmla="*/ 0 h 182"/>
                <a:gd name="T42" fmla="*/ 22 w 189"/>
                <a:gd name="T43" fmla="*/ 0 h 182"/>
                <a:gd name="T44" fmla="*/ 0 w 189"/>
                <a:gd name="T45" fmla="*/ 31 h 182"/>
                <a:gd name="T46" fmla="*/ 0 w 189"/>
                <a:gd name="T47" fmla="*/ 151 h 182"/>
                <a:gd name="T48" fmla="*/ 22 w 189"/>
                <a:gd name="T49" fmla="*/ 182 h 182"/>
                <a:gd name="T50" fmla="*/ 167 w 189"/>
                <a:gd name="T51" fmla="*/ 182 h 182"/>
                <a:gd name="T52" fmla="*/ 189 w 189"/>
                <a:gd name="T53" fmla="*/ 151 h 182"/>
                <a:gd name="T54" fmla="*/ 189 w 189"/>
                <a:gd name="T55" fmla="*/ 31 h 182"/>
                <a:gd name="T56" fmla="*/ 167 w 189"/>
                <a:gd name="T57" fmla="*/ 0 h 182"/>
                <a:gd name="T58" fmla="*/ 166 w 189"/>
                <a:gd name="T59" fmla="*/ 134 h 182"/>
                <a:gd name="T60" fmla="*/ 150 w 189"/>
                <a:gd name="T61" fmla="*/ 156 h 182"/>
                <a:gd name="T62" fmla="*/ 41 w 189"/>
                <a:gd name="T63" fmla="*/ 156 h 182"/>
                <a:gd name="T64" fmla="*/ 24 w 189"/>
                <a:gd name="T65" fmla="*/ 134 h 182"/>
                <a:gd name="T66" fmla="*/ 24 w 189"/>
                <a:gd name="T67" fmla="*/ 50 h 182"/>
                <a:gd name="T68" fmla="*/ 41 w 189"/>
                <a:gd name="T69" fmla="*/ 29 h 182"/>
                <a:gd name="T70" fmla="*/ 150 w 189"/>
                <a:gd name="T71" fmla="*/ 29 h 182"/>
                <a:gd name="T72" fmla="*/ 166 w 189"/>
                <a:gd name="T73" fmla="*/ 50 h 182"/>
                <a:gd name="T74" fmla="*/ 166 w 189"/>
                <a:gd name="T75" fmla="*/ 13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9" h="182">
                  <a:moveTo>
                    <a:pt x="167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9"/>
                    <a:pt x="153" y="14"/>
                    <a:pt x="147" y="14"/>
                  </a:cubicBezTo>
                  <a:cubicBezTo>
                    <a:pt x="140" y="14"/>
                    <a:pt x="135" y="9"/>
                    <a:pt x="135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9"/>
                    <a:pt x="121" y="14"/>
                    <a:pt x="114" y="14"/>
                  </a:cubicBezTo>
                  <a:cubicBezTo>
                    <a:pt x="108" y="14"/>
                    <a:pt x="102" y="9"/>
                    <a:pt x="102" y="2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3" y="9"/>
                    <a:pt x="88" y="14"/>
                    <a:pt x="81" y="14"/>
                  </a:cubicBezTo>
                  <a:cubicBezTo>
                    <a:pt x="75" y="14"/>
                    <a:pt x="69" y="9"/>
                    <a:pt x="69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9"/>
                    <a:pt x="55" y="14"/>
                    <a:pt x="48" y="14"/>
                  </a:cubicBezTo>
                  <a:cubicBezTo>
                    <a:pt x="42" y="14"/>
                    <a:pt x="37" y="9"/>
                    <a:pt x="37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4"/>
                    <a:pt x="0" y="3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8"/>
                    <a:pt x="10" y="182"/>
                    <a:pt x="22" y="182"/>
                  </a:cubicBezTo>
                  <a:cubicBezTo>
                    <a:pt x="167" y="182"/>
                    <a:pt x="167" y="182"/>
                    <a:pt x="167" y="182"/>
                  </a:cubicBezTo>
                  <a:cubicBezTo>
                    <a:pt x="179" y="182"/>
                    <a:pt x="189" y="168"/>
                    <a:pt x="189" y="151"/>
                  </a:cubicBezTo>
                  <a:cubicBezTo>
                    <a:pt x="189" y="31"/>
                    <a:pt x="189" y="31"/>
                    <a:pt x="189" y="31"/>
                  </a:cubicBezTo>
                  <a:cubicBezTo>
                    <a:pt x="189" y="14"/>
                    <a:pt x="179" y="0"/>
                    <a:pt x="167" y="0"/>
                  </a:cubicBezTo>
                  <a:close/>
                  <a:moveTo>
                    <a:pt x="166" y="134"/>
                  </a:moveTo>
                  <a:cubicBezTo>
                    <a:pt x="166" y="146"/>
                    <a:pt x="163" y="155"/>
                    <a:pt x="150" y="156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7" y="156"/>
                    <a:pt x="24" y="146"/>
                    <a:pt x="24" y="134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38"/>
                    <a:pt x="27" y="28"/>
                    <a:pt x="41" y="29"/>
                  </a:cubicBezTo>
                  <a:cubicBezTo>
                    <a:pt x="150" y="29"/>
                    <a:pt x="150" y="29"/>
                    <a:pt x="150" y="29"/>
                  </a:cubicBezTo>
                  <a:cubicBezTo>
                    <a:pt x="164" y="28"/>
                    <a:pt x="166" y="38"/>
                    <a:pt x="166" y="50"/>
                  </a:cubicBezTo>
                  <a:lnTo>
                    <a:pt x="166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Freeform 10"/>
            <p:cNvSpPr/>
            <p:nvPr/>
          </p:nvSpPr>
          <p:spPr bwMode="auto">
            <a:xfrm>
              <a:off x="22209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 11"/>
            <p:cNvSpPr/>
            <p:nvPr/>
          </p:nvSpPr>
          <p:spPr bwMode="auto">
            <a:xfrm>
              <a:off x="21320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12"/>
            <p:cNvSpPr/>
            <p:nvPr/>
          </p:nvSpPr>
          <p:spPr bwMode="auto">
            <a:xfrm>
              <a:off x="2044700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13"/>
            <p:cNvSpPr/>
            <p:nvPr/>
          </p:nvSpPr>
          <p:spPr bwMode="auto">
            <a:xfrm>
              <a:off x="1952625" y="3332163"/>
              <a:ext cx="38100" cy="68263"/>
            </a:xfrm>
            <a:custGeom>
              <a:avLst/>
              <a:gdLst>
                <a:gd name="T0" fmla="*/ 7 w 14"/>
                <a:gd name="T1" fmla="*/ 25 h 25"/>
                <a:gd name="T2" fmla="*/ 14 w 14"/>
                <a:gd name="T3" fmla="*/ 18 h 25"/>
                <a:gd name="T4" fmla="*/ 14 w 14"/>
                <a:gd name="T5" fmla="*/ 7 h 25"/>
                <a:gd name="T6" fmla="*/ 7 w 14"/>
                <a:gd name="T7" fmla="*/ 0 h 25"/>
                <a:gd name="T8" fmla="*/ 0 w 14"/>
                <a:gd name="T9" fmla="*/ 7 h 25"/>
                <a:gd name="T10" fmla="*/ 0 w 14"/>
                <a:gd name="T11" fmla="*/ 18 h 25"/>
                <a:gd name="T12" fmla="*/ 7 w 14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7" y="25"/>
                  </a:moveTo>
                  <a:cubicBezTo>
                    <a:pt x="11" y="25"/>
                    <a:pt x="14" y="22"/>
                    <a:pt x="14" y="1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2"/>
                    <a:pt x="3" y="25"/>
                    <a:pt x="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5" name="Freeform 14"/>
          <p:cNvSpPr/>
          <p:nvPr/>
        </p:nvSpPr>
        <p:spPr bwMode="auto">
          <a:xfrm>
            <a:off x="4974235" y="2034231"/>
            <a:ext cx="876497" cy="1077087"/>
          </a:xfrm>
          <a:custGeom>
            <a:avLst/>
            <a:gdLst>
              <a:gd name="T0" fmla="*/ 262 w 432"/>
              <a:gd name="T1" fmla="*/ 0 h 531"/>
              <a:gd name="T2" fmla="*/ 170 w 432"/>
              <a:gd name="T3" fmla="*/ 0 h 531"/>
              <a:gd name="T4" fmla="*/ 0 w 432"/>
              <a:gd name="T5" fmla="*/ 170 h 531"/>
              <a:gd name="T6" fmla="*/ 0 w 432"/>
              <a:gd name="T7" fmla="*/ 238 h 531"/>
              <a:gd name="T8" fmla="*/ 170 w 432"/>
              <a:gd name="T9" fmla="*/ 408 h 531"/>
              <a:gd name="T10" fmla="*/ 200 w 432"/>
              <a:gd name="T11" fmla="*/ 408 h 531"/>
              <a:gd name="T12" fmla="*/ 217 w 432"/>
              <a:gd name="T13" fmla="*/ 531 h 531"/>
              <a:gd name="T14" fmla="*/ 233 w 432"/>
              <a:gd name="T15" fmla="*/ 408 h 531"/>
              <a:gd name="T16" fmla="*/ 262 w 432"/>
              <a:gd name="T17" fmla="*/ 408 h 531"/>
              <a:gd name="T18" fmla="*/ 432 w 432"/>
              <a:gd name="T19" fmla="*/ 238 h 531"/>
              <a:gd name="T20" fmla="*/ 432 w 432"/>
              <a:gd name="T21" fmla="*/ 170 h 531"/>
              <a:gd name="T22" fmla="*/ 262 w 432"/>
              <a:gd name="T2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2" h="531">
                <a:moveTo>
                  <a:pt x="262" y="0"/>
                </a:moveTo>
                <a:cubicBezTo>
                  <a:pt x="170" y="0"/>
                  <a:pt x="170" y="0"/>
                  <a:pt x="170" y="0"/>
                </a:cubicBezTo>
                <a:cubicBezTo>
                  <a:pt x="76" y="0"/>
                  <a:pt x="0" y="76"/>
                  <a:pt x="0" y="17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332"/>
                  <a:pt x="76" y="408"/>
                  <a:pt x="170" y="408"/>
                </a:cubicBezTo>
                <a:cubicBezTo>
                  <a:pt x="200" y="408"/>
                  <a:pt x="200" y="408"/>
                  <a:pt x="200" y="408"/>
                </a:cubicBezTo>
                <a:cubicBezTo>
                  <a:pt x="217" y="531"/>
                  <a:pt x="217" y="531"/>
                  <a:pt x="217" y="531"/>
                </a:cubicBezTo>
                <a:cubicBezTo>
                  <a:pt x="233" y="408"/>
                  <a:pt x="233" y="408"/>
                  <a:pt x="233" y="408"/>
                </a:cubicBezTo>
                <a:cubicBezTo>
                  <a:pt x="262" y="408"/>
                  <a:pt x="262" y="408"/>
                  <a:pt x="262" y="408"/>
                </a:cubicBezTo>
                <a:cubicBezTo>
                  <a:pt x="356" y="408"/>
                  <a:pt x="432" y="332"/>
                  <a:pt x="432" y="238"/>
                </a:cubicBezTo>
                <a:cubicBezTo>
                  <a:pt x="432" y="170"/>
                  <a:pt x="432" y="170"/>
                  <a:pt x="432" y="170"/>
                </a:cubicBezTo>
                <a:cubicBezTo>
                  <a:pt x="432" y="76"/>
                  <a:pt x="356" y="0"/>
                  <a:pt x="262" y="0"/>
                </a:cubicBezTo>
                <a:close/>
              </a:path>
            </a:pathLst>
          </a:custGeom>
          <a:solidFill>
            <a:srgbClr val="17B59E"/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Group 88"/>
          <p:cNvGrpSpPr/>
          <p:nvPr/>
        </p:nvGrpSpPr>
        <p:grpSpPr>
          <a:xfrm>
            <a:off x="4656990" y="1288079"/>
            <a:ext cx="1510984" cy="634652"/>
            <a:chOff x="805796" y="661615"/>
            <a:chExt cx="1128113" cy="351972"/>
          </a:xfrm>
        </p:grpSpPr>
        <p:sp>
          <p:nvSpPr>
            <p:cNvPr id="37" name="TextBox 36"/>
            <p:cNvSpPr txBox="1"/>
            <p:nvPr/>
          </p:nvSpPr>
          <p:spPr>
            <a:xfrm>
              <a:off x="989265" y="661615"/>
              <a:ext cx="761175" cy="9387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r>
                <a:rPr lang="en-US" sz="11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en-US" sz="11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05796" y="757552"/>
              <a:ext cx="1128113" cy="25603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 defTabSz="897890">
                <a:spcBef>
                  <a:spcPct val="20000"/>
                </a:spcBef>
                <a:defRPr/>
              </a:pPr>
              <a:r>
                <a:rPr lang="zh-CN" altLang="en-US" sz="10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单击此处可编辑内容单击此处可编辑内容单击此处可编辑内容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656990" y="3966914"/>
            <a:ext cx="1510984" cy="4616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897890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单击此处可编辑内容单击此处可编辑内容单击此处可编辑内容</a:t>
            </a:r>
            <a:endParaRPr lang="en-US" sz="1000" dirty="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" name="Group 67"/>
          <p:cNvGrpSpPr/>
          <p:nvPr/>
        </p:nvGrpSpPr>
        <p:grpSpPr>
          <a:xfrm>
            <a:off x="7059512" y="3484675"/>
            <a:ext cx="362650" cy="381135"/>
            <a:chOff x="1841500" y="3328988"/>
            <a:chExt cx="512763" cy="541337"/>
          </a:xfrm>
          <a:solidFill>
            <a:srgbClr val="17B59E"/>
          </a:solidFill>
        </p:grpSpPr>
        <p:sp>
          <p:nvSpPr>
            <p:cNvPr id="41" name="Freeform 9"/>
            <p:cNvSpPr>
              <a:spLocks noEditPoints="1"/>
            </p:cNvSpPr>
            <p:nvPr/>
          </p:nvSpPr>
          <p:spPr bwMode="auto">
            <a:xfrm>
              <a:off x="1841500" y="3375025"/>
              <a:ext cx="512763" cy="495300"/>
            </a:xfrm>
            <a:custGeom>
              <a:avLst/>
              <a:gdLst>
                <a:gd name="T0" fmla="*/ 167 w 189"/>
                <a:gd name="T1" fmla="*/ 0 h 182"/>
                <a:gd name="T2" fmla="*/ 159 w 189"/>
                <a:gd name="T3" fmla="*/ 0 h 182"/>
                <a:gd name="T4" fmla="*/ 159 w 189"/>
                <a:gd name="T5" fmla="*/ 2 h 182"/>
                <a:gd name="T6" fmla="*/ 147 w 189"/>
                <a:gd name="T7" fmla="*/ 14 h 182"/>
                <a:gd name="T8" fmla="*/ 135 w 189"/>
                <a:gd name="T9" fmla="*/ 2 h 182"/>
                <a:gd name="T10" fmla="*/ 135 w 189"/>
                <a:gd name="T11" fmla="*/ 0 h 182"/>
                <a:gd name="T12" fmla="*/ 126 w 189"/>
                <a:gd name="T13" fmla="*/ 0 h 182"/>
                <a:gd name="T14" fmla="*/ 126 w 189"/>
                <a:gd name="T15" fmla="*/ 2 h 182"/>
                <a:gd name="T16" fmla="*/ 114 w 189"/>
                <a:gd name="T17" fmla="*/ 14 h 182"/>
                <a:gd name="T18" fmla="*/ 102 w 189"/>
                <a:gd name="T19" fmla="*/ 2 h 182"/>
                <a:gd name="T20" fmla="*/ 102 w 189"/>
                <a:gd name="T21" fmla="*/ 0 h 182"/>
                <a:gd name="T22" fmla="*/ 93 w 189"/>
                <a:gd name="T23" fmla="*/ 0 h 182"/>
                <a:gd name="T24" fmla="*/ 93 w 189"/>
                <a:gd name="T25" fmla="*/ 2 h 182"/>
                <a:gd name="T26" fmla="*/ 81 w 189"/>
                <a:gd name="T27" fmla="*/ 14 h 182"/>
                <a:gd name="T28" fmla="*/ 69 w 189"/>
                <a:gd name="T29" fmla="*/ 2 h 182"/>
                <a:gd name="T30" fmla="*/ 69 w 189"/>
                <a:gd name="T31" fmla="*/ 0 h 182"/>
                <a:gd name="T32" fmla="*/ 60 w 189"/>
                <a:gd name="T33" fmla="*/ 0 h 182"/>
                <a:gd name="T34" fmla="*/ 60 w 189"/>
                <a:gd name="T35" fmla="*/ 2 h 182"/>
                <a:gd name="T36" fmla="*/ 48 w 189"/>
                <a:gd name="T37" fmla="*/ 14 h 182"/>
                <a:gd name="T38" fmla="*/ 37 w 189"/>
                <a:gd name="T39" fmla="*/ 2 h 182"/>
                <a:gd name="T40" fmla="*/ 37 w 189"/>
                <a:gd name="T41" fmla="*/ 0 h 182"/>
                <a:gd name="T42" fmla="*/ 22 w 189"/>
                <a:gd name="T43" fmla="*/ 0 h 182"/>
                <a:gd name="T44" fmla="*/ 0 w 189"/>
                <a:gd name="T45" fmla="*/ 31 h 182"/>
                <a:gd name="T46" fmla="*/ 0 w 189"/>
                <a:gd name="T47" fmla="*/ 151 h 182"/>
                <a:gd name="T48" fmla="*/ 22 w 189"/>
                <a:gd name="T49" fmla="*/ 182 h 182"/>
                <a:gd name="T50" fmla="*/ 167 w 189"/>
                <a:gd name="T51" fmla="*/ 182 h 182"/>
                <a:gd name="T52" fmla="*/ 189 w 189"/>
                <a:gd name="T53" fmla="*/ 151 h 182"/>
                <a:gd name="T54" fmla="*/ 189 w 189"/>
                <a:gd name="T55" fmla="*/ 31 h 182"/>
                <a:gd name="T56" fmla="*/ 167 w 189"/>
                <a:gd name="T57" fmla="*/ 0 h 182"/>
                <a:gd name="T58" fmla="*/ 166 w 189"/>
                <a:gd name="T59" fmla="*/ 134 h 182"/>
                <a:gd name="T60" fmla="*/ 150 w 189"/>
                <a:gd name="T61" fmla="*/ 156 h 182"/>
                <a:gd name="T62" fmla="*/ 41 w 189"/>
                <a:gd name="T63" fmla="*/ 156 h 182"/>
                <a:gd name="T64" fmla="*/ 24 w 189"/>
                <a:gd name="T65" fmla="*/ 134 h 182"/>
                <a:gd name="T66" fmla="*/ 24 w 189"/>
                <a:gd name="T67" fmla="*/ 50 h 182"/>
                <a:gd name="T68" fmla="*/ 41 w 189"/>
                <a:gd name="T69" fmla="*/ 29 h 182"/>
                <a:gd name="T70" fmla="*/ 150 w 189"/>
                <a:gd name="T71" fmla="*/ 29 h 182"/>
                <a:gd name="T72" fmla="*/ 166 w 189"/>
                <a:gd name="T73" fmla="*/ 50 h 182"/>
                <a:gd name="T74" fmla="*/ 166 w 189"/>
                <a:gd name="T75" fmla="*/ 13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9" h="182">
                  <a:moveTo>
                    <a:pt x="167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9"/>
                    <a:pt x="153" y="14"/>
                    <a:pt x="147" y="14"/>
                  </a:cubicBezTo>
                  <a:cubicBezTo>
                    <a:pt x="140" y="14"/>
                    <a:pt x="135" y="9"/>
                    <a:pt x="135" y="2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9"/>
                    <a:pt x="121" y="14"/>
                    <a:pt x="114" y="14"/>
                  </a:cubicBezTo>
                  <a:cubicBezTo>
                    <a:pt x="108" y="14"/>
                    <a:pt x="102" y="9"/>
                    <a:pt x="102" y="2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3" y="9"/>
                    <a:pt x="88" y="14"/>
                    <a:pt x="81" y="14"/>
                  </a:cubicBezTo>
                  <a:cubicBezTo>
                    <a:pt x="75" y="14"/>
                    <a:pt x="69" y="9"/>
                    <a:pt x="69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9"/>
                    <a:pt x="55" y="14"/>
                    <a:pt x="48" y="14"/>
                  </a:cubicBezTo>
                  <a:cubicBezTo>
                    <a:pt x="42" y="14"/>
                    <a:pt x="37" y="9"/>
                    <a:pt x="37" y="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4"/>
                    <a:pt x="0" y="3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68"/>
                    <a:pt x="10" y="182"/>
                    <a:pt x="22" y="182"/>
                  </a:cubicBezTo>
                  <a:cubicBezTo>
                    <a:pt x="167" y="182"/>
                    <a:pt x="167" y="182"/>
                    <a:pt x="167" y="182"/>
                  </a:cubicBezTo>
                  <a:cubicBezTo>
                    <a:pt x="179" y="182"/>
                    <a:pt x="189" y="168"/>
                    <a:pt x="189" y="151"/>
                  </a:cubicBezTo>
                  <a:cubicBezTo>
                    <a:pt x="189" y="31"/>
                    <a:pt x="189" y="31"/>
                    <a:pt x="189" y="31"/>
                  </a:cubicBezTo>
                  <a:cubicBezTo>
                    <a:pt x="189" y="14"/>
                    <a:pt x="179" y="0"/>
                    <a:pt x="167" y="0"/>
                  </a:cubicBezTo>
                  <a:close/>
                  <a:moveTo>
                    <a:pt x="166" y="134"/>
                  </a:moveTo>
                  <a:cubicBezTo>
                    <a:pt x="166" y="146"/>
                    <a:pt x="163" y="155"/>
                    <a:pt x="150" y="156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7" y="156"/>
                    <a:pt x="24" y="146"/>
                    <a:pt x="24" y="134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38"/>
                    <a:pt x="27" y="28"/>
                    <a:pt x="41" y="29"/>
                  </a:cubicBezTo>
                  <a:cubicBezTo>
                    <a:pt x="150" y="29"/>
                    <a:pt x="150" y="29"/>
                    <a:pt x="150" y="29"/>
                  </a:cubicBezTo>
                  <a:cubicBezTo>
                    <a:pt x="164" y="28"/>
                    <a:pt x="166" y="38"/>
                    <a:pt x="166" y="50"/>
                  </a:cubicBezTo>
                  <a:lnTo>
                    <a:pt x="166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 10"/>
            <p:cNvSpPr/>
            <p:nvPr/>
          </p:nvSpPr>
          <p:spPr bwMode="auto">
            <a:xfrm>
              <a:off x="22209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Freeform 11"/>
            <p:cNvSpPr/>
            <p:nvPr/>
          </p:nvSpPr>
          <p:spPr bwMode="auto">
            <a:xfrm>
              <a:off x="2132012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12"/>
            <p:cNvSpPr/>
            <p:nvPr/>
          </p:nvSpPr>
          <p:spPr bwMode="auto">
            <a:xfrm>
              <a:off x="2044700" y="3328988"/>
              <a:ext cx="38100" cy="71438"/>
            </a:xfrm>
            <a:custGeom>
              <a:avLst/>
              <a:gdLst>
                <a:gd name="T0" fmla="*/ 7 w 14"/>
                <a:gd name="T1" fmla="*/ 26 h 26"/>
                <a:gd name="T2" fmla="*/ 14 w 14"/>
                <a:gd name="T3" fmla="*/ 19 h 26"/>
                <a:gd name="T4" fmla="*/ 14 w 14"/>
                <a:gd name="T5" fmla="*/ 7 h 26"/>
                <a:gd name="T6" fmla="*/ 7 w 14"/>
                <a:gd name="T7" fmla="*/ 0 h 26"/>
                <a:gd name="T8" fmla="*/ 0 w 14"/>
                <a:gd name="T9" fmla="*/ 7 h 26"/>
                <a:gd name="T10" fmla="*/ 0 w 14"/>
                <a:gd name="T11" fmla="*/ 19 h 26"/>
                <a:gd name="T12" fmla="*/ 7 w 14"/>
                <a:gd name="T1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6">
                  <a:moveTo>
                    <a:pt x="7" y="26"/>
                  </a:moveTo>
                  <a:cubicBezTo>
                    <a:pt x="11" y="26"/>
                    <a:pt x="14" y="23"/>
                    <a:pt x="14" y="19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3"/>
                    <a:pt x="3" y="26"/>
                    <a:pt x="7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13"/>
            <p:cNvSpPr/>
            <p:nvPr/>
          </p:nvSpPr>
          <p:spPr bwMode="auto">
            <a:xfrm>
              <a:off x="1952625" y="3332163"/>
              <a:ext cx="38100" cy="68263"/>
            </a:xfrm>
            <a:custGeom>
              <a:avLst/>
              <a:gdLst>
                <a:gd name="T0" fmla="*/ 7 w 14"/>
                <a:gd name="T1" fmla="*/ 25 h 25"/>
                <a:gd name="T2" fmla="*/ 14 w 14"/>
                <a:gd name="T3" fmla="*/ 18 h 25"/>
                <a:gd name="T4" fmla="*/ 14 w 14"/>
                <a:gd name="T5" fmla="*/ 7 h 25"/>
                <a:gd name="T6" fmla="*/ 7 w 14"/>
                <a:gd name="T7" fmla="*/ 0 h 25"/>
                <a:gd name="T8" fmla="*/ 0 w 14"/>
                <a:gd name="T9" fmla="*/ 7 h 25"/>
                <a:gd name="T10" fmla="*/ 0 w 14"/>
                <a:gd name="T11" fmla="*/ 18 h 25"/>
                <a:gd name="T12" fmla="*/ 7 w 14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7" y="25"/>
                  </a:moveTo>
                  <a:cubicBezTo>
                    <a:pt x="11" y="25"/>
                    <a:pt x="14" y="22"/>
                    <a:pt x="14" y="1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2"/>
                    <a:pt x="3" y="25"/>
                    <a:pt x="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180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Freeform 14"/>
          <p:cNvSpPr/>
          <p:nvPr/>
        </p:nvSpPr>
        <p:spPr bwMode="auto">
          <a:xfrm>
            <a:off x="6802588" y="2034231"/>
            <a:ext cx="876497" cy="1077087"/>
          </a:xfrm>
          <a:custGeom>
            <a:avLst/>
            <a:gdLst>
              <a:gd name="T0" fmla="*/ 262 w 432"/>
              <a:gd name="T1" fmla="*/ 0 h 531"/>
              <a:gd name="T2" fmla="*/ 170 w 432"/>
              <a:gd name="T3" fmla="*/ 0 h 531"/>
              <a:gd name="T4" fmla="*/ 0 w 432"/>
              <a:gd name="T5" fmla="*/ 170 h 531"/>
              <a:gd name="T6" fmla="*/ 0 w 432"/>
              <a:gd name="T7" fmla="*/ 238 h 531"/>
              <a:gd name="T8" fmla="*/ 170 w 432"/>
              <a:gd name="T9" fmla="*/ 408 h 531"/>
              <a:gd name="T10" fmla="*/ 200 w 432"/>
              <a:gd name="T11" fmla="*/ 408 h 531"/>
              <a:gd name="T12" fmla="*/ 217 w 432"/>
              <a:gd name="T13" fmla="*/ 531 h 531"/>
              <a:gd name="T14" fmla="*/ 233 w 432"/>
              <a:gd name="T15" fmla="*/ 408 h 531"/>
              <a:gd name="T16" fmla="*/ 262 w 432"/>
              <a:gd name="T17" fmla="*/ 408 h 531"/>
              <a:gd name="T18" fmla="*/ 432 w 432"/>
              <a:gd name="T19" fmla="*/ 238 h 531"/>
              <a:gd name="T20" fmla="*/ 432 w 432"/>
              <a:gd name="T21" fmla="*/ 170 h 531"/>
              <a:gd name="T22" fmla="*/ 262 w 432"/>
              <a:gd name="T2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2" h="531">
                <a:moveTo>
                  <a:pt x="262" y="0"/>
                </a:moveTo>
                <a:cubicBezTo>
                  <a:pt x="170" y="0"/>
                  <a:pt x="170" y="0"/>
                  <a:pt x="170" y="0"/>
                </a:cubicBezTo>
                <a:cubicBezTo>
                  <a:pt x="76" y="0"/>
                  <a:pt x="0" y="76"/>
                  <a:pt x="0" y="17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332"/>
                  <a:pt x="76" y="408"/>
                  <a:pt x="170" y="408"/>
                </a:cubicBezTo>
                <a:cubicBezTo>
                  <a:pt x="200" y="408"/>
                  <a:pt x="200" y="408"/>
                  <a:pt x="200" y="408"/>
                </a:cubicBezTo>
                <a:cubicBezTo>
                  <a:pt x="217" y="531"/>
                  <a:pt x="217" y="531"/>
                  <a:pt x="217" y="531"/>
                </a:cubicBezTo>
                <a:cubicBezTo>
                  <a:pt x="233" y="408"/>
                  <a:pt x="233" y="408"/>
                  <a:pt x="233" y="408"/>
                </a:cubicBezTo>
                <a:cubicBezTo>
                  <a:pt x="262" y="408"/>
                  <a:pt x="262" y="408"/>
                  <a:pt x="262" y="408"/>
                </a:cubicBezTo>
                <a:cubicBezTo>
                  <a:pt x="356" y="408"/>
                  <a:pt x="432" y="332"/>
                  <a:pt x="432" y="238"/>
                </a:cubicBezTo>
                <a:cubicBezTo>
                  <a:pt x="432" y="170"/>
                  <a:pt x="432" y="170"/>
                  <a:pt x="432" y="170"/>
                </a:cubicBezTo>
                <a:cubicBezTo>
                  <a:pt x="432" y="76"/>
                  <a:pt x="356" y="0"/>
                  <a:pt x="262" y="0"/>
                </a:cubicBezTo>
                <a:close/>
              </a:path>
            </a:pathLst>
          </a:custGeom>
          <a:solidFill>
            <a:srgbClr val="17B59E">
              <a:alpha val="67000"/>
            </a:srgbClr>
          </a:solidFill>
          <a:ln>
            <a:noFill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Group 88"/>
          <p:cNvGrpSpPr/>
          <p:nvPr/>
        </p:nvGrpSpPr>
        <p:grpSpPr>
          <a:xfrm>
            <a:off x="6485344" y="1288079"/>
            <a:ext cx="1510984" cy="634652"/>
            <a:chOff x="805796" y="661615"/>
            <a:chExt cx="1128113" cy="351972"/>
          </a:xfrm>
        </p:grpSpPr>
        <p:sp>
          <p:nvSpPr>
            <p:cNvPr id="48" name="TextBox 47"/>
            <p:cNvSpPr txBox="1"/>
            <p:nvPr/>
          </p:nvSpPr>
          <p:spPr>
            <a:xfrm>
              <a:off x="989265" y="661615"/>
              <a:ext cx="761175" cy="9387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单击编辑标题</a:t>
              </a:r>
              <a:r>
                <a:rPr lang="en-US" sz="11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en-US" sz="11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05796" y="757552"/>
              <a:ext cx="1128113" cy="25603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 defTabSz="897890">
                <a:spcBef>
                  <a:spcPct val="20000"/>
                </a:spcBef>
                <a:defRPr/>
              </a:pPr>
              <a:r>
                <a:rPr lang="zh-CN" altLang="en-US" sz="1000" dirty="0">
                  <a:solidFill>
                    <a:srgbClr val="282E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单击此处可编辑内容单击此处可编辑内容单击此处可编辑内容</a:t>
              </a:r>
              <a:endParaRPr lang="en-US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6485344" y="3966914"/>
            <a:ext cx="1510984" cy="46166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 defTabSz="897890">
              <a:spcBef>
                <a:spcPct val="20000"/>
              </a:spcBef>
              <a:defRPr/>
            </a:pPr>
            <a:r>
              <a:rPr lang="zh-CN" altLang="en-US" sz="1000" dirty="0">
                <a:solidFill>
                  <a:srgbClr val="282E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单击此处可编辑内容单击此处可编辑内容单击此处可编辑内容</a:t>
            </a:r>
            <a:endParaRPr lang="en-US" sz="1000" dirty="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Freeform 105"/>
          <p:cNvSpPr>
            <a:spLocks noEditPoints="1"/>
          </p:cNvSpPr>
          <p:nvPr/>
        </p:nvSpPr>
        <p:spPr bwMode="auto">
          <a:xfrm>
            <a:off x="1542090" y="2240140"/>
            <a:ext cx="427373" cy="419282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 dirty="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Freeform 116"/>
          <p:cNvSpPr>
            <a:spLocks noChangeAspect="1" noEditPoints="1"/>
          </p:cNvSpPr>
          <p:nvPr/>
        </p:nvSpPr>
        <p:spPr bwMode="auto">
          <a:xfrm>
            <a:off x="3370909" y="2278604"/>
            <a:ext cx="426441" cy="342351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Freeform 57"/>
          <p:cNvSpPr>
            <a:spLocks noChangeAspect="1" noEditPoints="1"/>
          </p:cNvSpPr>
          <p:nvPr/>
        </p:nvSpPr>
        <p:spPr bwMode="auto">
          <a:xfrm>
            <a:off x="5208637" y="2246853"/>
            <a:ext cx="407691" cy="405853"/>
          </a:xfrm>
          <a:custGeom>
            <a:avLst/>
            <a:gdLst/>
            <a:ahLst/>
            <a:cxnLst>
              <a:cxn ang="0">
                <a:pos x="55" y="31"/>
              </a:cxn>
              <a:cxn ang="0">
                <a:pos x="54" y="33"/>
              </a:cxn>
              <a:cxn ang="0">
                <a:pos x="47" y="34"/>
              </a:cxn>
              <a:cxn ang="0">
                <a:pos x="46" y="37"/>
              </a:cxn>
              <a:cxn ang="0">
                <a:pos x="49" y="42"/>
              </a:cxn>
              <a:cxn ang="0">
                <a:pos x="50" y="43"/>
              </a:cxn>
              <a:cxn ang="0">
                <a:pos x="49" y="44"/>
              </a:cxn>
              <a:cxn ang="0">
                <a:pos x="43" y="50"/>
              </a:cxn>
              <a:cxn ang="0">
                <a:pos x="42" y="50"/>
              </a:cxn>
              <a:cxn ang="0">
                <a:pos x="37" y="46"/>
              </a:cxn>
              <a:cxn ang="0">
                <a:pos x="33" y="47"/>
              </a:cxn>
              <a:cxn ang="0">
                <a:pos x="32" y="54"/>
              </a:cxn>
              <a:cxn ang="0">
                <a:pos x="31" y="55"/>
              </a:cxn>
              <a:cxn ang="0">
                <a:pos x="23" y="55"/>
              </a:cxn>
              <a:cxn ang="0">
                <a:pos x="22" y="54"/>
              </a:cxn>
              <a:cxn ang="0">
                <a:pos x="21" y="47"/>
              </a:cxn>
              <a:cxn ang="0">
                <a:pos x="18" y="46"/>
              </a:cxn>
              <a:cxn ang="0">
                <a:pos x="13" y="50"/>
              </a:cxn>
              <a:cxn ang="0">
                <a:pos x="12" y="50"/>
              </a:cxn>
              <a:cxn ang="0">
                <a:pos x="11" y="50"/>
              </a:cxn>
              <a:cxn ang="0">
                <a:pos x="5" y="44"/>
              </a:cxn>
              <a:cxn ang="0">
                <a:pos x="5" y="43"/>
              </a:cxn>
              <a:cxn ang="0">
                <a:pos x="5" y="42"/>
              </a:cxn>
              <a:cxn ang="0">
                <a:pos x="9" y="37"/>
              </a:cxn>
              <a:cxn ang="0">
                <a:pos x="7" y="33"/>
              </a:cxn>
              <a:cxn ang="0">
                <a:pos x="1" y="33"/>
              </a:cxn>
              <a:cxn ang="0">
                <a:pos x="0" y="31"/>
              </a:cxn>
              <a:cxn ang="0">
                <a:pos x="0" y="23"/>
              </a:cxn>
              <a:cxn ang="0">
                <a:pos x="1" y="22"/>
              </a:cxn>
              <a:cxn ang="0">
                <a:pos x="7" y="21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2" y="5"/>
              </a:cxn>
              <a:cxn ang="0">
                <a:pos x="13" y="5"/>
              </a:cxn>
              <a:cxn ang="0">
                <a:pos x="18" y="9"/>
              </a:cxn>
              <a:cxn ang="0">
                <a:pos x="21" y="8"/>
              </a:cxn>
              <a:cxn ang="0">
                <a:pos x="22" y="1"/>
              </a:cxn>
              <a:cxn ang="0">
                <a:pos x="23" y="0"/>
              </a:cxn>
              <a:cxn ang="0">
                <a:pos x="31" y="0"/>
              </a:cxn>
              <a:cxn ang="0">
                <a:pos x="32" y="1"/>
              </a:cxn>
              <a:cxn ang="0">
                <a:pos x="33" y="8"/>
              </a:cxn>
              <a:cxn ang="0">
                <a:pos x="37" y="9"/>
              </a:cxn>
              <a:cxn ang="0">
                <a:pos x="42" y="5"/>
              </a:cxn>
              <a:cxn ang="0">
                <a:pos x="43" y="5"/>
              </a:cxn>
              <a:cxn ang="0">
                <a:pos x="43" y="5"/>
              </a:cxn>
              <a:cxn ang="0">
                <a:pos x="49" y="11"/>
              </a:cxn>
              <a:cxn ang="0">
                <a:pos x="50" y="12"/>
              </a:cxn>
              <a:cxn ang="0">
                <a:pos x="49" y="13"/>
              </a:cxn>
              <a:cxn ang="0">
                <a:pos x="46" y="18"/>
              </a:cxn>
              <a:cxn ang="0">
                <a:pos x="47" y="21"/>
              </a:cxn>
              <a:cxn ang="0">
                <a:pos x="54" y="22"/>
              </a:cxn>
              <a:cxn ang="0">
                <a:pos x="55" y="23"/>
              </a:cxn>
              <a:cxn ang="0">
                <a:pos x="55" y="31"/>
              </a:cxn>
              <a:cxn ang="0">
                <a:pos x="27" y="18"/>
              </a:cxn>
              <a:cxn ang="0">
                <a:pos x="18" y="27"/>
              </a:cxn>
              <a:cxn ang="0">
                <a:pos x="27" y="36"/>
              </a:cxn>
              <a:cxn ang="0">
                <a:pos x="36" y="27"/>
              </a:cxn>
              <a:cxn ang="0">
                <a:pos x="27" y="18"/>
              </a:cxn>
            </a:cxnLst>
            <a:rect l="0" t="0" r="r" b="b"/>
            <a:pathLst>
              <a:path w="55" h="55">
                <a:moveTo>
                  <a:pt x="55" y="31"/>
                </a:moveTo>
                <a:cubicBezTo>
                  <a:pt x="55" y="32"/>
                  <a:pt x="54" y="33"/>
                  <a:pt x="54" y="33"/>
                </a:cubicBezTo>
                <a:cubicBezTo>
                  <a:pt x="47" y="34"/>
                  <a:pt x="47" y="34"/>
                  <a:pt x="47" y="34"/>
                </a:cubicBezTo>
                <a:cubicBezTo>
                  <a:pt x="47" y="35"/>
                  <a:pt x="46" y="36"/>
                  <a:pt x="46" y="37"/>
                </a:cubicBezTo>
                <a:cubicBezTo>
                  <a:pt x="47" y="39"/>
                  <a:pt x="48" y="40"/>
                  <a:pt x="49" y="42"/>
                </a:cubicBezTo>
                <a:cubicBezTo>
                  <a:pt x="50" y="42"/>
                  <a:pt x="50" y="42"/>
                  <a:pt x="50" y="43"/>
                </a:cubicBezTo>
                <a:cubicBezTo>
                  <a:pt x="50" y="43"/>
                  <a:pt x="50" y="43"/>
                  <a:pt x="49" y="44"/>
                </a:cubicBezTo>
                <a:cubicBezTo>
                  <a:pt x="49" y="45"/>
                  <a:pt x="44" y="50"/>
                  <a:pt x="43" y="50"/>
                </a:cubicBezTo>
                <a:cubicBezTo>
                  <a:pt x="42" y="50"/>
                  <a:pt x="42" y="50"/>
                  <a:pt x="42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6" y="46"/>
                  <a:pt x="35" y="47"/>
                  <a:pt x="33" y="47"/>
                </a:cubicBezTo>
                <a:cubicBezTo>
                  <a:pt x="33" y="49"/>
                  <a:pt x="33" y="52"/>
                  <a:pt x="32" y="54"/>
                </a:cubicBezTo>
                <a:cubicBezTo>
                  <a:pt x="32" y="54"/>
                  <a:pt x="32" y="55"/>
                  <a:pt x="31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55"/>
                  <a:pt x="22" y="54"/>
                  <a:pt x="22" y="54"/>
                </a:cubicBezTo>
                <a:cubicBezTo>
                  <a:pt x="21" y="47"/>
                  <a:pt x="21" y="47"/>
                  <a:pt x="21" y="47"/>
                </a:cubicBezTo>
                <a:cubicBezTo>
                  <a:pt x="20" y="47"/>
                  <a:pt x="19" y="46"/>
                  <a:pt x="18" y="46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1" y="50"/>
                  <a:pt x="11" y="50"/>
                </a:cubicBezTo>
                <a:cubicBezTo>
                  <a:pt x="9" y="48"/>
                  <a:pt x="7" y="46"/>
                  <a:pt x="5" y="44"/>
                </a:cubicBezTo>
                <a:cubicBezTo>
                  <a:pt x="5" y="43"/>
                  <a:pt x="5" y="43"/>
                  <a:pt x="5" y="43"/>
                </a:cubicBezTo>
                <a:cubicBezTo>
                  <a:pt x="5" y="42"/>
                  <a:pt x="5" y="42"/>
                  <a:pt x="5" y="42"/>
                </a:cubicBezTo>
                <a:cubicBezTo>
                  <a:pt x="6" y="40"/>
                  <a:pt x="8" y="39"/>
                  <a:pt x="9" y="37"/>
                </a:cubicBezTo>
                <a:cubicBezTo>
                  <a:pt x="8" y="36"/>
                  <a:pt x="8" y="35"/>
                  <a:pt x="7" y="33"/>
                </a:cubicBezTo>
                <a:cubicBezTo>
                  <a:pt x="1" y="33"/>
                  <a:pt x="1" y="33"/>
                  <a:pt x="1" y="33"/>
                </a:cubicBezTo>
                <a:cubicBezTo>
                  <a:pt x="0" y="32"/>
                  <a:pt x="0" y="32"/>
                  <a:pt x="0" y="31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2"/>
                  <a:pt x="1" y="22"/>
                </a:cubicBezTo>
                <a:cubicBezTo>
                  <a:pt x="7" y="21"/>
                  <a:pt x="7" y="21"/>
                  <a:pt x="7" y="21"/>
                </a:cubicBezTo>
                <a:cubicBezTo>
                  <a:pt x="8" y="20"/>
                  <a:pt x="8" y="19"/>
                  <a:pt x="9" y="18"/>
                </a:cubicBezTo>
                <a:cubicBezTo>
                  <a:pt x="8" y="16"/>
                  <a:pt x="6" y="14"/>
                  <a:pt x="5" y="13"/>
                </a:cubicBezTo>
                <a:cubicBezTo>
                  <a:pt x="5" y="13"/>
                  <a:pt x="5" y="12"/>
                  <a:pt x="5" y="12"/>
                </a:cubicBezTo>
                <a:cubicBezTo>
                  <a:pt x="5" y="12"/>
                  <a:pt x="5" y="11"/>
                  <a:pt x="5" y="11"/>
                </a:cubicBezTo>
                <a:cubicBezTo>
                  <a:pt x="6" y="10"/>
                  <a:pt x="11" y="5"/>
                  <a:pt x="12" y="5"/>
                </a:cubicBezTo>
                <a:cubicBezTo>
                  <a:pt x="12" y="5"/>
                  <a:pt x="12" y="5"/>
                  <a:pt x="13" y="5"/>
                </a:cubicBezTo>
                <a:cubicBezTo>
                  <a:pt x="18" y="9"/>
                  <a:pt x="18" y="9"/>
                  <a:pt x="18" y="9"/>
                </a:cubicBezTo>
                <a:cubicBezTo>
                  <a:pt x="19" y="8"/>
                  <a:pt x="20" y="8"/>
                  <a:pt x="21" y="8"/>
                </a:cubicBezTo>
                <a:cubicBezTo>
                  <a:pt x="21" y="5"/>
                  <a:pt x="21" y="3"/>
                  <a:pt x="22" y="1"/>
                </a:cubicBezTo>
                <a:cubicBezTo>
                  <a:pt x="22" y="0"/>
                  <a:pt x="23" y="0"/>
                  <a:pt x="23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2" y="0"/>
                  <a:pt x="32" y="1"/>
                </a:cubicBezTo>
                <a:cubicBezTo>
                  <a:pt x="33" y="8"/>
                  <a:pt x="33" y="8"/>
                  <a:pt x="33" y="8"/>
                </a:cubicBezTo>
                <a:cubicBezTo>
                  <a:pt x="35" y="8"/>
                  <a:pt x="36" y="8"/>
                  <a:pt x="37" y="9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2" y="5"/>
                  <a:pt x="43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5" y="7"/>
                  <a:pt x="48" y="9"/>
                  <a:pt x="49" y="11"/>
                </a:cubicBezTo>
                <a:cubicBezTo>
                  <a:pt x="50" y="11"/>
                  <a:pt x="50" y="12"/>
                  <a:pt x="50" y="12"/>
                </a:cubicBezTo>
                <a:cubicBezTo>
                  <a:pt x="50" y="12"/>
                  <a:pt x="49" y="13"/>
                  <a:pt x="49" y="13"/>
                </a:cubicBezTo>
                <a:cubicBezTo>
                  <a:pt x="48" y="14"/>
                  <a:pt x="47" y="16"/>
                  <a:pt x="46" y="18"/>
                </a:cubicBezTo>
                <a:cubicBezTo>
                  <a:pt x="46" y="19"/>
                  <a:pt x="47" y="20"/>
                  <a:pt x="47" y="21"/>
                </a:cubicBezTo>
                <a:cubicBezTo>
                  <a:pt x="54" y="22"/>
                  <a:pt x="54" y="22"/>
                  <a:pt x="54" y="22"/>
                </a:cubicBezTo>
                <a:cubicBezTo>
                  <a:pt x="54" y="22"/>
                  <a:pt x="55" y="23"/>
                  <a:pt x="55" y="23"/>
                </a:cubicBezTo>
                <a:lnTo>
                  <a:pt x="55" y="31"/>
                </a:lnTo>
                <a:close/>
                <a:moveTo>
                  <a:pt x="27" y="18"/>
                </a:moveTo>
                <a:cubicBezTo>
                  <a:pt x="22" y="18"/>
                  <a:pt x="18" y="22"/>
                  <a:pt x="18" y="27"/>
                </a:cubicBezTo>
                <a:cubicBezTo>
                  <a:pt x="18" y="32"/>
                  <a:pt x="22" y="36"/>
                  <a:pt x="27" y="36"/>
                </a:cubicBezTo>
                <a:cubicBezTo>
                  <a:pt x="32" y="36"/>
                  <a:pt x="36" y="32"/>
                  <a:pt x="36" y="27"/>
                </a:cubicBezTo>
                <a:cubicBezTo>
                  <a:pt x="36" y="22"/>
                  <a:pt x="32" y="18"/>
                  <a:pt x="27" y="1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Freeform 135"/>
          <p:cNvSpPr>
            <a:spLocks noEditPoints="1"/>
          </p:cNvSpPr>
          <p:nvPr/>
        </p:nvSpPr>
        <p:spPr bwMode="auto">
          <a:xfrm>
            <a:off x="7031254" y="2230089"/>
            <a:ext cx="419166" cy="390866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1800">
              <a:solidFill>
                <a:srgbClr val="282E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5641">
        <p14:pan dir="u"/>
      </p:transition>
    </mc:Choice>
    <mc:Fallback>
      <p:transition spd="slow" advTm="5641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" name="Chevron 13"/>
          <p:cNvSpPr/>
          <p:nvPr/>
        </p:nvSpPr>
        <p:spPr>
          <a:xfrm>
            <a:off x="6689754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3" name="Oval 45"/>
          <p:cNvSpPr/>
          <p:nvPr/>
        </p:nvSpPr>
        <p:spPr>
          <a:xfrm>
            <a:off x="7432457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4" name="Chevron 12"/>
          <p:cNvSpPr/>
          <p:nvPr/>
        </p:nvSpPr>
        <p:spPr>
          <a:xfrm>
            <a:off x="5193119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595959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5" name="Oval 44"/>
          <p:cNvSpPr/>
          <p:nvPr/>
        </p:nvSpPr>
        <p:spPr>
          <a:xfrm>
            <a:off x="5935822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Chevron 11"/>
          <p:cNvSpPr/>
          <p:nvPr/>
        </p:nvSpPr>
        <p:spPr>
          <a:xfrm>
            <a:off x="3696485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Oval 43"/>
          <p:cNvSpPr/>
          <p:nvPr/>
        </p:nvSpPr>
        <p:spPr>
          <a:xfrm>
            <a:off x="4439188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Chevron 10"/>
          <p:cNvSpPr/>
          <p:nvPr/>
        </p:nvSpPr>
        <p:spPr>
          <a:xfrm>
            <a:off x="2199850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595959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9" name="Oval 42"/>
          <p:cNvSpPr/>
          <p:nvPr/>
        </p:nvSpPr>
        <p:spPr>
          <a:xfrm>
            <a:off x="2942553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Oval 15"/>
          <p:cNvSpPr/>
          <p:nvPr/>
        </p:nvSpPr>
        <p:spPr>
          <a:xfrm>
            <a:off x="1227144" y="2370814"/>
            <a:ext cx="522792" cy="520435"/>
          </a:xfrm>
          <a:prstGeom prst="ellipse">
            <a:avLst/>
          </a:prstGeom>
          <a:solidFill>
            <a:srgbClr val="17B59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11" name="Oval 16"/>
          <p:cNvSpPr/>
          <p:nvPr/>
        </p:nvSpPr>
        <p:spPr>
          <a:xfrm>
            <a:off x="2723777" y="2370814"/>
            <a:ext cx="522792" cy="520435"/>
          </a:xfrm>
          <a:prstGeom prst="ellipse">
            <a:avLst/>
          </a:prstGeom>
          <a:solidFill>
            <a:srgbClr val="5959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Oval 17"/>
          <p:cNvSpPr/>
          <p:nvPr/>
        </p:nvSpPr>
        <p:spPr>
          <a:xfrm>
            <a:off x="4220412" y="2370814"/>
            <a:ext cx="522792" cy="520435"/>
          </a:xfrm>
          <a:prstGeom prst="ellipse">
            <a:avLst/>
          </a:prstGeom>
          <a:solidFill>
            <a:srgbClr val="17B59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3" name="Oval 18"/>
          <p:cNvSpPr/>
          <p:nvPr/>
        </p:nvSpPr>
        <p:spPr>
          <a:xfrm>
            <a:off x="5717046" y="2370814"/>
            <a:ext cx="522792" cy="520435"/>
          </a:xfrm>
          <a:prstGeom prst="ellipse">
            <a:avLst/>
          </a:prstGeom>
          <a:solidFill>
            <a:srgbClr val="5959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Oval 19"/>
          <p:cNvSpPr/>
          <p:nvPr/>
        </p:nvSpPr>
        <p:spPr>
          <a:xfrm>
            <a:off x="7213681" y="2370814"/>
            <a:ext cx="522792" cy="520435"/>
          </a:xfrm>
          <a:prstGeom prst="ellipse">
            <a:avLst/>
          </a:prstGeom>
          <a:solidFill>
            <a:srgbClr val="17B59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5" name="Rectangle 20"/>
          <p:cNvSpPr/>
          <p:nvPr/>
        </p:nvSpPr>
        <p:spPr>
          <a:xfrm>
            <a:off x="1196070" y="1325416"/>
            <a:ext cx="584939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endParaRPr 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Rectangle 21"/>
          <p:cNvSpPr/>
          <p:nvPr/>
        </p:nvSpPr>
        <p:spPr>
          <a:xfrm>
            <a:off x="2692704" y="1325416"/>
            <a:ext cx="584939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endParaRPr 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ectangle 22"/>
          <p:cNvSpPr/>
          <p:nvPr/>
        </p:nvSpPr>
        <p:spPr>
          <a:xfrm>
            <a:off x="4189339" y="1325416"/>
            <a:ext cx="584939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endParaRPr 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 23"/>
          <p:cNvSpPr/>
          <p:nvPr/>
        </p:nvSpPr>
        <p:spPr>
          <a:xfrm>
            <a:off x="5685973" y="1325416"/>
            <a:ext cx="584939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endParaRPr 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 24"/>
          <p:cNvSpPr/>
          <p:nvPr/>
        </p:nvSpPr>
        <p:spPr>
          <a:xfrm>
            <a:off x="7182608" y="1325416"/>
            <a:ext cx="584939" cy="298883"/>
          </a:xfrm>
          <a:prstGeom prst="rect">
            <a:avLst/>
          </a:prstGeom>
        </p:spPr>
        <p:txBody>
          <a:bodyPr wrap="none" lIns="67391" tIns="33696" rIns="67391" bIns="33696">
            <a:spAutoFit/>
          </a:bodyPr>
          <a:lstStyle/>
          <a:p>
            <a:pPr algn="ctr"/>
            <a:r>
              <a:rPr lang="en-US" sz="1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endParaRPr lang="en-US" sz="1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Straight Connector 26"/>
          <p:cNvCxnSpPr/>
          <p:nvPr/>
        </p:nvCxnSpPr>
        <p:spPr>
          <a:xfrm flipH="1" flipV="1">
            <a:off x="1488540" y="1997457"/>
            <a:ext cx="0" cy="373357"/>
          </a:xfrm>
          <a:prstGeom prst="line">
            <a:avLst/>
          </a:prstGeom>
          <a:ln w="12700" cmpd="sng">
            <a:solidFill>
              <a:srgbClr val="17B59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7"/>
          <p:cNvCxnSpPr/>
          <p:nvPr/>
        </p:nvCxnSpPr>
        <p:spPr>
          <a:xfrm flipH="1" flipV="1">
            <a:off x="2985173" y="1997457"/>
            <a:ext cx="0" cy="373357"/>
          </a:xfrm>
          <a:prstGeom prst="line">
            <a:avLst/>
          </a:prstGeom>
          <a:ln w="12700" cmpd="sng"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8"/>
          <p:cNvCxnSpPr/>
          <p:nvPr/>
        </p:nvCxnSpPr>
        <p:spPr>
          <a:xfrm flipH="1" flipV="1">
            <a:off x="4481808" y="1997457"/>
            <a:ext cx="0" cy="373357"/>
          </a:xfrm>
          <a:prstGeom prst="line">
            <a:avLst/>
          </a:prstGeom>
          <a:ln w="12700" cmpd="sng">
            <a:solidFill>
              <a:srgbClr val="17B59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9"/>
          <p:cNvCxnSpPr/>
          <p:nvPr/>
        </p:nvCxnSpPr>
        <p:spPr>
          <a:xfrm flipH="1" flipV="1">
            <a:off x="5978442" y="1997457"/>
            <a:ext cx="0" cy="373357"/>
          </a:xfrm>
          <a:prstGeom prst="line">
            <a:avLst/>
          </a:prstGeom>
          <a:ln w="12700" cmpd="sng">
            <a:solidFill>
              <a:srgbClr val="59595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30"/>
          <p:cNvCxnSpPr/>
          <p:nvPr/>
        </p:nvCxnSpPr>
        <p:spPr>
          <a:xfrm flipH="1" flipV="1">
            <a:off x="7475077" y="1997457"/>
            <a:ext cx="0" cy="373357"/>
          </a:xfrm>
          <a:prstGeom prst="line">
            <a:avLst/>
          </a:prstGeom>
          <a:ln w="12700" cmpd="sng">
            <a:solidFill>
              <a:srgbClr val="17B59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hevron 4"/>
          <p:cNvSpPr/>
          <p:nvPr/>
        </p:nvSpPr>
        <p:spPr>
          <a:xfrm>
            <a:off x="703216" y="1698772"/>
            <a:ext cx="1570647" cy="298685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微软雅黑" panose="020B0503020204020204" pitchFamily="34" charset="-122"/>
            </a:endParaRPr>
          </a:p>
        </p:txBody>
      </p:sp>
      <p:sp>
        <p:nvSpPr>
          <p:cNvPr id="26" name="Oval 41"/>
          <p:cNvSpPr/>
          <p:nvPr/>
        </p:nvSpPr>
        <p:spPr>
          <a:xfrm>
            <a:off x="1445919" y="1796635"/>
            <a:ext cx="85241" cy="84857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7391" tIns="33696" rIns="67391" bIns="33696" rtlCol="0" anchor="ctr"/>
          <a:lstStyle/>
          <a:p>
            <a:pPr algn="ctr"/>
            <a:endParaRPr lang="en-US" sz="2400" dirty="0">
              <a:latin typeface="微软雅黑" panose="020B0503020204020204" pitchFamily="34" charset="-122"/>
            </a:endParaRPr>
          </a:p>
        </p:txBody>
      </p:sp>
      <p:pic>
        <p:nvPicPr>
          <p:cNvPr id="27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402" y="2464446"/>
            <a:ext cx="246275" cy="333173"/>
          </a:xfrm>
          <a:prstGeom prst="rect">
            <a:avLst/>
          </a:prstGeom>
        </p:spPr>
      </p:pic>
      <p:pic>
        <p:nvPicPr>
          <p:cNvPr id="28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1590" y="2468186"/>
            <a:ext cx="327167" cy="325693"/>
          </a:xfrm>
          <a:prstGeom prst="rect">
            <a:avLst/>
          </a:prstGeom>
        </p:spPr>
      </p:pic>
      <p:pic>
        <p:nvPicPr>
          <p:cNvPr id="29" name="Picture 5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8453" y="2520684"/>
            <a:ext cx="346711" cy="220696"/>
          </a:xfrm>
          <a:prstGeom prst="rect">
            <a:avLst/>
          </a:prstGeom>
        </p:spPr>
      </p:pic>
      <p:pic>
        <p:nvPicPr>
          <p:cNvPr id="30" name="Picture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1410" y="2453149"/>
            <a:ext cx="354066" cy="355765"/>
          </a:xfrm>
          <a:prstGeom prst="rect">
            <a:avLst/>
          </a:prstGeom>
        </p:spPr>
      </p:pic>
      <p:sp>
        <p:nvSpPr>
          <p:cNvPr id="31" name="Freeform 18"/>
          <p:cNvSpPr/>
          <p:nvPr/>
        </p:nvSpPr>
        <p:spPr bwMode="auto">
          <a:xfrm>
            <a:off x="7330485" y="2590805"/>
            <a:ext cx="167956" cy="57828"/>
          </a:xfrm>
          <a:custGeom>
            <a:avLst/>
            <a:gdLst>
              <a:gd name="T0" fmla="*/ 1088 w 1088"/>
              <a:gd name="T1" fmla="*/ 184 h 368"/>
              <a:gd name="T2" fmla="*/ 1088 w 1088"/>
              <a:gd name="T3" fmla="*/ 184 h 368"/>
              <a:gd name="T4" fmla="*/ 544 w 1088"/>
              <a:gd name="T5" fmla="*/ 368 h 368"/>
              <a:gd name="T6" fmla="*/ 0 w 1088"/>
              <a:gd name="T7" fmla="*/ 184 h 368"/>
              <a:gd name="T8" fmla="*/ 544 w 1088"/>
              <a:gd name="T9" fmla="*/ 0 h 368"/>
              <a:gd name="T10" fmla="*/ 1088 w 1088"/>
              <a:gd name="T11" fmla="*/ 184 h 368"/>
              <a:gd name="T12" fmla="*/ 1088 w 1088"/>
              <a:gd name="T13" fmla="*/ 184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8" h="368">
                <a:moveTo>
                  <a:pt x="1088" y="184"/>
                </a:moveTo>
                <a:lnTo>
                  <a:pt x="1088" y="184"/>
                </a:lnTo>
                <a:cubicBezTo>
                  <a:pt x="1088" y="286"/>
                  <a:pt x="844" y="368"/>
                  <a:pt x="544" y="368"/>
                </a:cubicBezTo>
                <a:cubicBezTo>
                  <a:pt x="243" y="368"/>
                  <a:pt x="0" y="286"/>
                  <a:pt x="0" y="184"/>
                </a:cubicBezTo>
                <a:cubicBezTo>
                  <a:pt x="0" y="83"/>
                  <a:pt x="243" y="0"/>
                  <a:pt x="544" y="0"/>
                </a:cubicBezTo>
                <a:cubicBezTo>
                  <a:pt x="844" y="0"/>
                  <a:pt x="1088" y="83"/>
                  <a:pt x="1088" y="184"/>
                </a:cubicBezTo>
                <a:lnTo>
                  <a:pt x="1088" y="184"/>
                </a:lnTo>
                <a:close/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2" name="Freeform 19"/>
          <p:cNvSpPr/>
          <p:nvPr/>
        </p:nvSpPr>
        <p:spPr bwMode="auto">
          <a:xfrm>
            <a:off x="7330485" y="2619719"/>
            <a:ext cx="167956" cy="158399"/>
          </a:xfrm>
          <a:custGeom>
            <a:avLst/>
            <a:gdLst>
              <a:gd name="T0" fmla="*/ 1088 w 1088"/>
              <a:gd name="T1" fmla="*/ 0 h 1020"/>
              <a:gd name="T2" fmla="*/ 1088 w 1088"/>
              <a:gd name="T3" fmla="*/ 0 h 1020"/>
              <a:gd name="T4" fmla="*/ 1088 w 1088"/>
              <a:gd name="T5" fmla="*/ 836 h 1020"/>
              <a:gd name="T6" fmla="*/ 544 w 1088"/>
              <a:gd name="T7" fmla="*/ 1020 h 1020"/>
              <a:gd name="T8" fmla="*/ 0 w 1088"/>
              <a:gd name="T9" fmla="*/ 836 h 1020"/>
              <a:gd name="T10" fmla="*/ 0 w 1088"/>
              <a:gd name="T11" fmla="*/ 0 h 10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88" h="1020">
                <a:moveTo>
                  <a:pt x="1088" y="0"/>
                </a:moveTo>
                <a:lnTo>
                  <a:pt x="1088" y="0"/>
                </a:lnTo>
                <a:lnTo>
                  <a:pt x="1088" y="836"/>
                </a:lnTo>
                <a:cubicBezTo>
                  <a:pt x="1088" y="938"/>
                  <a:pt x="844" y="1020"/>
                  <a:pt x="544" y="1020"/>
                </a:cubicBezTo>
                <a:cubicBezTo>
                  <a:pt x="243" y="1020"/>
                  <a:pt x="0" y="938"/>
                  <a:pt x="0" y="836"/>
                </a:cubicBezTo>
                <a:lnTo>
                  <a:pt x="0" y="0"/>
                </a:ln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3" name="Freeform 20"/>
          <p:cNvSpPr/>
          <p:nvPr/>
        </p:nvSpPr>
        <p:spPr bwMode="auto">
          <a:xfrm>
            <a:off x="7330485" y="2707718"/>
            <a:ext cx="167956" cy="28915"/>
          </a:xfrm>
          <a:custGeom>
            <a:avLst/>
            <a:gdLst>
              <a:gd name="T0" fmla="*/ 1088 w 1088"/>
              <a:gd name="T1" fmla="*/ 0 h 184"/>
              <a:gd name="T2" fmla="*/ 1088 w 1088"/>
              <a:gd name="T3" fmla="*/ 0 h 184"/>
              <a:gd name="T4" fmla="*/ 544 w 1088"/>
              <a:gd name="T5" fmla="*/ 184 h 184"/>
              <a:gd name="T6" fmla="*/ 0 w 1088"/>
              <a:gd name="T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88" h="184">
                <a:moveTo>
                  <a:pt x="1088" y="0"/>
                </a:moveTo>
                <a:lnTo>
                  <a:pt x="1088" y="0"/>
                </a:lnTo>
                <a:cubicBezTo>
                  <a:pt x="1088" y="102"/>
                  <a:pt x="844" y="184"/>
                  <a:pt x="544" y="184"/>
                </a:cubicBezTo>
                <a:cubicBezTo>
                  <a:pt x="243" y="184"/>
                  <a:pt x="0" y="102"/>
                  <a:pt x="0" y="0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4" name="Freeform 21"/>
          <p:cNvSpPr/>
          <p:nvPr/>
        </p:nvSpPr>
        <p:spPr bwMode="auto">
          <a:xfrm>
            <a:off x="7330485" y="2664975"/>
            <a:ext cx="167956" cy="28915"/>
          </a:xfrm>
          <a:custGeom>
            <a:avLst/>
            <a:gdLst>
              <a:gd name="T0" fmla="*/ 1088 w 1088"/>
              <a:gd name="T1" fmla="*/ 0 h 184"/>
              <a:gd name="T2" fmla="*/ 1088 w 1088"/>
              <a:gd name="T3" fmla="*/ 0 h 184"/>
              <a:gd name="T4" fmla="*/ 544 w 1088"/>
              <a:gd name="T5" fmla="*/ 184 h 184"/>
              <a:gd name="T6" fmla="*/ 0 w 1088"/>
              <a:gd name="T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88" h="184">
                <a:moveTo>
                  <a:pt x="1088" y="0"/>
                </a:moveTo>
                <a:lnTo>
                  <a:pt x="1088" y="0"/>
                </a:lnTo>
                <a:cubicBezTo>
                  <a:pt x="1088" y="102"/>
                  <a:pt x="844" y="184"/>
                  <a:pt x="544" y="184"/>
                </a:cubicBezTo>
                <a:cubicBezTo>
                  <a:pt x="243" y="184"/>
                  <a:pt x="0" y="102"/>
                  <a:pt x="0" y="0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5" name="Freeform 22"/>
          <p:cNvSpPr/>
          <p:nvPr/>
        </p:nvSpPr>
        <p:spPr bwMode="auto">
          <a:xfrm>
            <a:off x="7451716" y="2483948"/>
            <a:ext cx="167956" cy="57828"/>
          </a:xfrm>
          <a:custGeom>
            <a:avLst/>
            <a:gdLst>
              <a:gd name="T0" fmla="*/ 1088 w 1088"/>
              <a:gd name="T1" fmla="*/ 184 h 368"/>
              <a:gd name="T2" fmla="*/ 1088 w 1088"/>
              <a:gd name="T3" fmla="*/ 184 h 368"/>
              <a:gd name="T4" fmla="*/ 544 w 1088"/>
              <a:gd name="T5" fmla="*/ 368 h 368"/>
              <a:gd name="T6" fmla="*/ 0 w 1088"/>
              <a:gd name="T7" fmla="*/ 184 h 368"/>
              <a:gd name="T8" fmla="*/ 544 w 1088"/>
              <a:gd name="T9" fmla="*/ 0 h 368"/>
              <a:gd name="T10" fmla="*/ 1088 w 1088"/>
              <a:gd name="T11" fmla="*/ 184 h 368"/>
              <a:gd name="T12" fmla="*/ 1088 w 1088"/>
              <a:gd name="T13" fmla="*/ 184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8" h="368">
                <a:moveTo>
                  <a:pt x="1088" y="184"/>
                </a:moveTo>
                <a:lnTo>
                  <a:pt x="1088" y="184"/>
                </a:lnTo>
                <a:cubicBezTo>
                  <a:pt x="1088" y="285"/>
                  <a:pt x="845" y="368"/>
                  <a:pt x="544" y="368"/>
                </a:cubicBezTo>
                <a:cubicBezTo>
                  <a:pt x="244" y="368"/>
                  <a:pt x="0" y="285"/>
                  <a:pt x="0" y="184"/>
                </a:cubicBezTo>
                <a:cubicBezTo>
                  <a:pt x="0" y="82"/>
                  <a:pt x="244" y="0"/>
                  <a:pt x="544" y="0"/>
                </a:cubicBezTo>
                <a:cubicBezTo>
                  <a:pt x="845" y="0"/>
                  <a:pt x="1088" y="82"/>
                  <a:pt x="1088" y="184"/>
                </a:cubicBezTo>
                <a:lnTo>
                  <a:pt x="1088" y="184"/>
                </a:lnTo>
                <a:close/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6" name="Freeform 23"/>
          <p:cNvSpPr/>
          <p:nvPr/>
        </p:nvSpPr>
        <p:spPr bwMode="auto">
          <a:xfrm>
            <a:off x="7451716" y="2512862"/>
            <a:ext cx="0" cy="80457"/>
          </a:xfrm>
          <a:custGeom>
            <a:avLst/>
            <a:gdLst>
              <a:gd name="T0" fmla="*/ 519 h 519"/>
              <a:gd name="T1" fmla="*/ 519 h 519"/>
              <a:gd name="T2" fmla="*/ 0 h 519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519">
                <a:moveTo>
                  <a:pt x="0" y="519"/>
                </a:moveTo>
                <a:lnTo>
                  <a:pt x="0" y="519"/>
                </a:lnTo>
                <a:lnTo>
                  <a:pt x="0" y="0"/>
                </a:ln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7" name="Freeform 24"/>
          <p:cNvSpPr/>
          <p:nvPr/>
        </p:nvSpPr>
        <p:spPr bwMode="auto">
          <a:xfrm>
            <a:off x="7498441" y="2512862"/>
            <a:ext cx="121231" cy="208685"/>
          </a:xfrm>
          <a:custGeom>
            <a:avLst/>
            <a:gdLst>
              <a:gd name="T0" fmla="*/ 780 w 780"/>
              <a:gd name="T1" fmla="*/ 0 h 1340"/>
              <a:gd name="T2" fmla="*/ 780 w 780"/>
              <a:gd name="T3" fmla="*/ 0 h 1340"/>
              <a:gd name="T4" fmla="*/ 780 w 780"/>
              <a:gd name="T5" fmla="*/ 1156 h 1340"/>
              <a:gd name="T6" fmla="*/ 236 w 780"/>
              <a:gd name="T7" fmla="*/ 1340 h 1340"/>
              <a:gd name="T8" fmla="*/ 0 w 780"/>
              <a:gd name="T9" fmla="*/ 1322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0" h="1340">
                <a:moveTo>
                  <a:pt x="780" y="0"/>
                </a:moveTo>
                <a:lnTo>
                  <a:pt x="780" y="0"/>
                </a:lnTo>
                <a:lnTo>
                  <a:pt x="780" y="1156"/>
                </a:lnTo>
                <a:cubicBezTo>
                  <a:pt x="780" y="1258"/>
                  <a:pt x="537" y="1340"/>
                  <a:pt x="236" y="1340"/>
                </a:cubicBezTo>
                <a:cubicBezTo>
                  <a:pt x="152" y="1340"/>
                  <a:pt x="71" y="1334"/>
                  <a:pt x="0" y="1322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8" name="Freeform 25"/>
          <p:cNvSpPr/>
          <p:nvPr/>
        </p:nvSpPr>
        <p:spPr bwMode="auto">
          <a:xfrm>
            <a:off x="7498441" y="2651148"/>
            <a:ext cx="121231" cy="27657"/>
          </a:xfrm>
          <a:custGeom>
            <a:avLst/>
            <a:gdLst>
              <a:gd name="T0" fmla="*/ 780 w 780"/>
              <a:gd name="T1" fmla="*/ 0 h 184"/>
              <a:gd name="T2" fmla="*/ 780 w 780"/>
              <a:gd name="T3" fmla="*/ 0 h 184"/>
              <a:gd name="T4" fmla="*/ 236 w 780"/>
              <a:gd name="T5" fmla="*/ 184 h 184"/>
              <a:gd name="T6" fmla="*/ 0 w 780"/>
              <a:gd name="T7" fmla="*/ 166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0" h="184">
                <a:moveTo>
                  <a:pt x="780" y="0"/>
                </a:moveTo>
                <a:lnTo>
                  <a:pt x="780" y="0"/>
                </a:lnTo>
                <a:cubicBezTo>
                  <a:pt x="780" y="102"/>
                  <a:pt x="537" y="184"/>
                  <a:pt x="236" y="184"/>
                </a:cubicBezTo>
                <a:cubicBezTo>
                  <a:pt x="152" y="184"/>
                  <a:pt x="71" y="178"/>
                  <a:pt x="0" y="166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39" name="Freeform 26"/>
          <p:cNvSpPr/>
          <p:nvPr/>
        </p:nvSpPr>
        <p:spPr bwMode="auto">
          <a:xfrm>
            <a:off x="7498441" y="2605890"/>
            <a:ext cx="121231" cy="28915"/>
          </a:xfrm>
          <a:custGeom>
            <a:avLst/>
            <a:gdLst>
              <a:gd name="T0" fmla="*/ 780 w 780"/>
              <a:gd name="T1" fmla="*/ 0 h 184"/>
              <a:gd name="T2" fmla="*/ 780 w 780"/>
              <a:gd name="T3" fmla="*/ 0 h 184"/>
              <a:gd name="T4" fmla="*/ 236 w 780"/>
              <a:gd name="T5" fmla="*/ 184 h 184"/>
              <a:gd name="T6" fmla="*/ 0 w 780"/>
              <a:gd name="T7" fmla="*/ 166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0" h="184">
                <a:moveTo>
                  <a:pt x="780" y="0"/>
                </a:moveTo>
                <a:lnTo>
                  <a:pt x="780" y="0"/>
                </a:lnTo>
                <a:cubicBezTo>
                  <a:pt x="780" y="102"/>
                  <a:pt x="537" y="184"/>
                  <a:pt x="236" y="184"/>
                </a:cubicBezTo>
                <a:cubicBezTo>
                  <a:pt x="152" y="184"/>
                  <a:pt x="71" y="178"/>
                  <a:pt x="0" y="166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40" name="Freeform 27"/>
          <p:cNvSpPr/>
          <p:nvPr/>
        </p:nvSpPr>
        <p:spPr bwMode="auto">
          <a:xfrm>
            <a:off x="7451716" y="2561890"/>
            <a:ext cx="167956" cy="28915"/>
          </a:xfrm>
          <a:custGeom>
            <a:avLst/>
            <a:gdLst>
              <a:gd name="T0" fmla="*/ 1088 w 1088"/>
              <a:gd name="T1" fmla="*/ 0 h 184"/>
              <a:gd name="T2" fmla="*/ 1088 w 1088"/>
              <a:gd name="T3" fmla="*/ 0 h 184"/>
              <a:gd name="T4" fmla="*/ 544 w 1088"/>
              <a:gd name="T5" fmla="*/ 184 h 184"/>
              <a:gd name="T6" fmla="*/ 0 w 1088"/>
              <a:gd name="T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88" h="184">
                <a:moveTo>
                  <a:pt x="1088" y="0"/>
                </a:moveTo>
                <a:lnTo>
                  <a:pt x="1088" y="0"/>
                </a:lnTo>
                <a:cubicBezTo>
                  <a:pt x="1088" y="102"/>
                  <a:pt x="845" y="184"/>
                  <a:pt x="544" y="184"/>
                </a:cubicBezTo>
                <a:cubicBezTo>
                  <a:pt x="244" y="184"/>
                  <a:pt x="0" y="102"/>
                  <a:pt x="0" y="0"/>
                </a:cubicBezTo>
              </a:path>
            </a:pathLst>
          </a:custGeom>
          <a:noFill/>
          <a:ln w="9525" cap="rnd">
            <a:solidFill>
              <a:srgbClr val="FFFFFF"/>
            </a:solidFill>
            <a:prstDash val="solid"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endParaRPr lang="en-US" sz="2400" dirty="0">
              <a:latin typeface="微软雅黑" panose="020B0503020204020204" pitchFamily="34" charset="-122"/>
            </a:endParaRPr>
          </a:p>
        </p:txBody>
      </p:sp>
      <p:sp>
        <p:nvSpPr>
          <p:cNvPr id="41" name="文本框 52"/>
          <p:cNvSpPr txBox="1"/>
          <p:nvPr/>
        </p:nvSpPr>
        <p:spPr>
          <a:xfrm>
            <a:off x="868544" y="3065318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 Placeholder 1"/>
          <p:cNvSpPr txBox="1"/>
          <p:nvPr/>
        </p:nvSpPr>
        <p:spPr>
          <a:xfrm>
            <a:off x="752902" y="3381337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43" name="文本框 65"/>
          <p:cNvSpPr txBox="1"/>
          <p:nvPr/>
        </p:nvSpPr>
        <p:spPr>
          <a:xfrm>
            <a:off x="2407799" y="3065318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 Placeholder 1"/>
          <p:cNvSpPr txBox="1"/>
          <p:nvPr/>
        </p:nvSpPr>
        <p:spPr>
          <a:xfrm>
            <a:off x="2292157" y="3381337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45" name="文本框 67"/>
          <p:cNvSpPr txBox="1"/>
          <p:nvPr/>
        </p:nvSpPr>
        <p:spPr>
          <a:xfrm>
            <a:off x="3889519" y="3068343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 Placeholder 1"/>
          <p:cNvSpPr txBox="1"/>
          <p:nvPr/>
        </p:nvSpPr>
        <p:spPr>
          <a:xfrm>
            <a:off x="3773877" y="3384362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47" name="文本框 69"/>
          <p:cNvSpPr txBox="1"/>
          <p:nvPr/>
        </p:nvSpPr>
        <p:spPr>
          <a:xfrm>
            <a:off x="5371239" y="3061414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 Placeholder 1"/>
          <p:cNvSpPr txBox="1"/>
          <p:nvPr/>
        </p:nvSpPr>
        <p:spPr>
          <a:xfrm>
            <a:off x="5255597" y="3377434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  <p:sp>
        <p:nvSpPr>
          <p:cNvPr id="49" name="文本框 71"/>
          <p:cNvSpPr txBox="1"/>
          <p:nvPr/>
        </p:nvSpPr>
        <p:spPr>
          <a:xfrm>
            <a:off x="6852959" y="3061414"/>
            <a:ext cx="1154749" cy="252716"/>
          </a:xfrm>
          <a:prstGeom prst="rect">
            <a:avLst/>
          </a:prstGeom>
          <a:noFill/>
        </p:spPr>
        <p:txBody>
          <a:bodyPr wrap="square" lIns="67391" tIns="33696" rIns="67391" bIns="3369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 Placeholder 1"/>
          <p:cNvSpPr txBox="1"/>
          <p:nvPr/>
        </p:nvSpPr>
        <p:spPr>
          <a:xfrm>
            <a:off x="6737317" y="3377434"/>
            <a:ext cx="1386031" cy="394656"/>
          </a:xfrm>
          <a:prstGeom prst="rect">
            <a:avLst/>
          </a:prstGeom>
        </p:spPr>
        <p:txBody>
          <a:bodyPr vert="horz" lIns="0" tIns="33696" rIns="67391" bIns="3369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dobe Arabic" panose="02040503050201020203" pitchFamily="18" charset="-78"/>
                <a:ea typeface="微软雅黑" panose="020B0503020204020204" pitchFamily="34" charset="-122"/>
                <a:cs typeface="Adobe Arabic" panose="02040503050201020203" pitchFamily="18" charset="-78"/>
              </a:rPr>
              <a:t>单击此处编辑内容，建议您在展示时采用微软雅黑字体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dobe Arabic" panose="02040503050201020203" pitchFamily="18" charset="-78"/>
              <a:ea typeface="微软雅黑" panose="020B0503020204020204" pitchFamily="34" charset="-122"/>
              <a:cs typeface="Adobe Arabic" panose="02040503050201020203" pitchFamily="18" charset="-7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4037">
        <p14:pan dir="u"/>
      </p:transition>
    </mc:Choice>
    <mc:Fallback>
      <p:transition spd="slow" advTm="4037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513687" y="-1977383"/>
            <a:ext cx="8960556" cy="50403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937638" y="-1041304"/>
            <a:ext cx="8960556" cy="504031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04315">
            <a:off x="-1248755" y="-843297"/>
            <a:ext cx="8960556" cy="50403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88566">
            <a:off x="-672706" y="38787"/>
            <a:ext cx="8960556" cy="5040313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6660742" y="1962119"/>
            <a:ext cx="1440120" cy="1440120"/>
          </a:xfrm>
          <a:prstGeom prst="ellipse">
            <a:avLst/>
          </a:prstGeom>
          <a:solidFill>
            <a:srgbClr val="59595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2</a:t>
            </a:r>
            <a:endParaRPr lang="zh-CN" altLang="en-US" sz="60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84694" y="3546251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pc="300" dirty="0">
                <a:solidFill>
                  <a:srgbClr val="17B59E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pc="3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48466" y="3906281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Applicable to enterprise introduction, summary</a:t>
            </a:r>
            <a:endParaRPr lang="en-US" altLang="zh-CN" sz="1600" dirty="0"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  <a:p>
            <a:pPr algn="r"/>
            <a:r>
              <a:rPr lang="en-US" altLang="zh-CN" sz="1600" dirty="0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 report,  sales marketing, chart </a:t>
            </a:r>
            <a:r>
              <a:rPr lang="en-US" altLang="zh-CN" sz="1600" dirty="0" err="1"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dataa</a:t>
            </a:r>
            <a:endParaRPr lang="zh-CN" altLang="en-US" sz="1600" dirty="0">
              <a:solidFill>
                <a:srgbClr val="17B59E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6818">
        <p14:doors dir="vert"/>
      </p:transition>
    </mc:Choice>
    <mc:Fallback>
      <p:transition spd="slow" advTm="68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99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19271">
            <a:off x="-823014" y="-2354956"/>
            <a:ext cx="4998338" cy="281156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68226" y="359976"/>
            <a:ext cx="1890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请输入您的标题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2" name="Flowchart: Alternate Process 24"/>
          <p:cNvSpPr/>
          <p:nvPr/>
        </p:nvSpPr>
        <p:spPr>
          <a:xfrm rot="16200000">
            <a:off x="4131037" y="1742787"/>
            <a:ext cx="2709667" cy="1883861"/>
          </a:xfrm>
          <a:prstGeom prst="roundRect">
            <a:avLst>
              <a:gd name="adj" fmla="val 6205"/>
            </a:avLst>
          </a:pr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3" name="Flowchart: Alternate Process 24"/>
          <p:cNvSpPr/>
          <p:nvPr/>
        </p:nvSpPr>
        <p:spPr>
          <a:xfrm rot="16200000">
            <a:off x="6101650" y="1742786"/>
            <a:ext cx="2709675" cy="1883866"/>
          </a:xfrm>
          <a:prstGeom prst="roundRect">
            <a:avLst>
              <a:gd name="adj" fmla="val 6205"/>
            </a:avLst>
          </a:pr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4" name="Flowchart: Alternate Process 24"/>
          <p:cNvSpPr/>
          <p:nvPr/>
        </p:nvSpPr>
        <p:spPr>
          <a:xfrm rot="16200000">
            <a:off x="2160414" y="1742786"/>
            <a:ext cx="2709675" cy="1883863"/>
          </a:xfrm>
          <a:prstGeom prst="roundRect">
            <a:avLst>
              <a:gd name="adj" fmla="val 6205"/>
            </a:avLst>
          </a:prstGeom>
          <a:solidFill>
            <a:srgbClr val="595959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sp>
        <p:nvSpPr>
          <p:cNvPr id="5" name="Flowchart: Alternate Process 24"/>
          <p:cNvSpPr/>
          <p:nvPr/>
        </p:nvSpPr>
        <p:spPr>
          <a:xfrm rot="16200000">
            <a:off x="189802" y="1742787"/>
            <a:ext cx="2709667" cy="1883861"/>
          </a:xfrm>
          <a:prstGeom prst="roundRect">
            <a:avLst>
              <a:gd name="adj" fmla="val 6205"/>
            </a:avLst>
          </a:prstGeom>
          <a:solidFill>
            <a:srgbClr val="17B59E"/>
          </a:solidFill>
          <a:ln w="25400" cap="flat" cmpd="sng" algn="ctr">
            <a:noFill/>
            <a:prstDash val="solid"/>
          </a:ln>
          <a:effectLst/>
        </p:spPr>
        <p:txBody>
          <a:bodyPr lIns="67391" tIns="33696" rIns="67391" bIns="33696" rtlCol="0" anchor="ctr"/>
          <a:lstStyle/>
          <a:p>
            <a:pPr algn="ctr" defTabSz="1013460">
              <a:defRPr/>
            </a:pPr>
            <a:endParaRPr lang="en-US" sz="2000" kern="0" dirty="0">
              <a:solidFill>
                <a:srgbClr val="FFFFFF"/>
              </a:solidFill>
              <a:latin typeface="Arial" panose="020B0604020202020204"/>
            </a:endParaRPr>
          </a:p>
        </p:txBody>
      </p:sp>
      <p:grpSp>
        <p:nvGrpSpPr>
          <p:cNvPr id="6" name="Group 134"/>
          <p:cNvGrpSpPr>
            <a:grpSpLocks noChangeAspect="1"/>
          </p:cNvGrpSpPr>
          <p:nvPr/>
        </p:nvGrpSpPr>
        <p:grpSpPr>
          <a:xfrm>
            <a:off x="1121029" y="3617508"/>
            <a:ext cx="847210" cy="844095"/>
            <a:chOff x="3287425" y="1417883"/>
            <a:chExt cx="648499" cy="649042"/>
          </a:xfrm>
        </p:grpSpPr>
        <p:sp>
          <p:nvSpPr>
            <p:cNvPr id="7" name="Oval 88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rgbClr val="FFFFF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endParaRPr lang="en-US" sz="1600" b="1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8" name="Oval 94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rgbClr val="17B59E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r>
                <a:rPr lang="en-US" sz="1600" b="1" kern="0" dirty="0">
                  <a:solidFill>
                    <a:srgbClr val="FFFFFF"/>
                  </a:solidFill>
                  <a:latin typeface="Arial" panose="020B0604020202020204"/>
                </a:rPr>
                <a:t>01</a:t>
              </a:r>
              <a:endParaRPr lang="en-US" sz="1600" b="1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  <p:grpSp>
        <p:nvGrpSpPr>
          <p:cNvPr id="9" name="Group 129"/>
          <p:cNvGrpSpPr>
            <a:grpSpLocks noChangeAspect="1"/>
          </p:cNvGrpSpPr>
          <p:nvPr/>
        </p:nvGrpSpPr>
        <p:grpSpPr>
          <a:xfrm>
            <a:off x="3091647" y="3617508"/>
            <a:ext cx="847210" cy="844095"/>
            <a:chOff x="2779491" y="2517212"/>
            <a:chExt cx="648499" cy="649042"/>
          </a:xfrm>
        </p:grpSpPr>
        <p:sp>
          <p:nvSpPr>
            <p:cNvPr id="10" name="Oval 96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rgbClr val="FFFFF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endParaRPr lang="en-US" sz="1600" b="1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11" name="Oval 110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rgbClr val="595959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r>
                <a:rPr lang="en-US" sz="1600" b="1" kern="0" dirty="0">
                  <a:solidFill>
                    <a:srgbClr val="FFFFFF"/>
                  </a:solidFill>
                  <a:latin typeface="Arial" panose="020B0604020202020204"/>
                </a:rPr>
                <a:t>02</a:t>
              </a:r>
              <a:endParaRPr lang="en-US" sz="1600" b="1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  <p:grpSp>
        <p:nvGrpSpPr>
          <p:cNvPr id="12" name="Group 130"/>
          <p:cNvGrpSpPr>
            <a:grpSpLocks noChangeAspect="1"/>
          </p:cNvGrpSpPr>
          <p:nvPr/>
        </p:nvGrpSpPr>
        <p:grpSpPr>
          <a:xfrm>
            <a:off x="5062264" y="3617508"/>
            <a:ext cx="847210" cy="844095"/>
            <a:chOff x="3287425" y="3613920"/>
            <a:chExt cx="648499" cy="649042"/>
          </a:xfrm>
        </p:grpSpPr>
        <p:sp>
          <p:nvSpPr>
            <p:cNvPr id="13" name="Oval 127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rgbClr val="FFFFF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endParaRPr lang="en-US" sz="1600" b="1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14" name="Oval 128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rgbClr val="17B59E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r>
                <a:rPr lang="en-US" sz="1600" b="1" kern="0" dirty="0">
                  <a:solidFill>
                    <a:srgbClr val="FFFFFF"/>
                  </a:solidFill>
                  <a:latin typeface="Arial" panose="020B0604020202020204"/>
                </a:rPr>
                <a:t>03</a:t>
              </a:r>
              <a:endParaRPr lang="en-US" sz="1600" b="1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  <p:grpSp>
        <p:nvGrpSpPr>
          <p:cNvPr id="15" name="Group 133"/>
          <p:cNvGrpSpPr>
            <a:grpSpLocks noChangeAspect="1"/>
          </p:cNvGrpSpPr>
          <p:nvPr/>
        </p:nvGrpSpPr>
        <p:grpSpPr>
          <a:xfrm>
            <a:off x="7032882" y="3617502"/>
            <a:ext cx="847210" cy="844095"/>
            <a:chOff x="5249342" y="1406453"/>
            <a:chExt cx="648499" cy="649042"/>
          </a:xfrm>
        </p:grpSpPr>
        <p:sp>
          <p:nvSpPr>
            <p:cNvPr id="16" name="Oval 130"/>
            <p:cNvSpPr>
              <a:spLocks noChangeAspect="1"/>
            </p:cNvSpPr>
            <p:nvPr/>
          </p:nvSpPr>
          <p:spPr>
            <a:xfrm>
              <a:off x="5249342" y="1406453"/>
              <a:ext cx="648499" cy="649042"/>
            </a:xfrm>
            <a:prstGeom prst="ellipse">
              <a:avLst/>
            </a:prstGeom>
            <a:solidFill>
              <a:srgbClr val="FFFFF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endParaRPr lang="en-US" sz="1600" b="1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  <p:sp>
          <p:nvSpPr>
            <p:cNvPr id="17" name="Oval 131"/>
            <p:cNvSpPr>
              <a:spLocks noChangeAspect="1"/>
            </p:cNvSpPr>
            <p:nvPr/>
          </p:nvSpPr>
          <p:spPr>
            <a:xfrm>
              <a:off x="5324169" y="1481343"/>
              <a:ext cx="498845" cy="499263"/>
            </a:xfrm>
            <a:prstGeom prst="ellipse">
              <a:avLst/>
            </a:prstGeom>
            <a:solidFill>
              <a:srgbClr val="595959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013460">
                <a:defRPr/>
              </a:pPr>
              <a:r>
                <a:rPr lang="en-US" sz="1600" b="1" kern="0" dirty="0">
                  <a:solidFill>
                    <a:srgbClr val="FFFFFF"/>
                  </a:solidFill>
                  <a:latin typeface="Arial" panose="020B0604020202020204"/>
                </a:rPr>
                <a:t>04</a:t>
              </a:r>
              <a:endParaRPr lang="en-US" sz="1600" b="1" kern="0" dirty="0">
                <a:solidFill>
                  <a:srgbClr val="FFFFFF"/>
                </a:solidFill>
                <a:latin typeface="Arial" panose="020B0604020202020204"/>
              </a:endParaRPr>
            </a:p>
          </p:txBody>
        </p:sp>
      </p:grpSp>
      <p:sp>
        <p:nvSpPr>
          <p:cNvPr id="18" name="Freeform 187"/>
          <p:cNvSpPr>
            <a:spLocks noEditPoints="1"/>
          </p:cNvSpPr>
          <p:nvPr/>
        </p:nvSpPr>
        <p:spPr bwMode="auto">
          <a:xfrm>
            <a:off x="1283073" y="1628624"/>
            <a:ext cx="523119" cy="336546"/>
          </a:xfrm>
          <a:custGeom>
            <a:avLst/>
            <a:gdLst/>
            <a:ahLst/>
            <a:cxnLst>
              <a:cxn ang="0">
                <a:pos x="68" y="25"/>
              </a:cxn>
              <a:cxn ang="0">
                <a:pos x="34" y="44"/>
              </a:cxn>
              <a:cxn ang="0">
                <a:pos x="1" y="25"/>
              </a:cxn>
              <a:cxn ang="0">
                <a:pos x="0" y="22"/>
              </a:cxn>
              <a:cxn ang="0">
                <a:pos x="1" y="20"/>
              </a:cxn>
              <a:cxn ang="0">
                <a:pos x="34" y="0"/>
              </a:cxn>
              <a:cxn ang="0">
                <a:pos x="68" y="20"/>
              </a:cxn>
              <a:cxn ang="0">
                <a:pos x="68" y="22"/>
              </a:cxn>
              <a:cxn ang="0">
                <a:pos x="68" y="25"/>
              </a:cxn>
              <a:cxn ang="0">
                <a:pos x="49" y="9"/>
              </a:cxn>
              <a:cxn ang="0">
                <a:pos x="51" y="17"/>
              </a:cxn>
              <a:cxn ang="0">
                <a:pos x="34" y="34"/>
              </a:cxn>
              <a:cxn ang="0">
                <a:pos x="17" y="17"/>
              </a:cxn>
              <a:cxn ang="0">
                <a:pos x="20" y="9"/>
              </a:cxn>
              <a:cxn ang="0">
                <a:pos x="5" y="22"/>
              </a:cxn>
              <a:cxn ang="0">
                <a:pos x="34" y="39"/>
              </a:cxn>
              <a:cxn ang="0">
                <a:pos x="64" y="22"/>
              </a:cxn>
              <a:cxn ang="0">
                <a:pos x="49" y="9"/>
              </a:cxn>
              <a:cxn ang="0">
                <a:pos x="34" y="6"/>
              </a:cxn>
              <a:cxn ang="0">
                <a:pos x="23" y="17"/>
              </a:cxn>
              <a:cxn ang="0">
                <a:pos x="25" y="19"/>
              </a:cxn>
              <a:cxn ang="0">
                <a:pos x="27" y="17"/>
              </a:cxn>
              <a:cxn ang="0">
                <a:pos x="34" y="9"/>
              </a:cxn>
              <a:cxn ang="0">
                <a:pos x="36" y="8"/>
              </a:cxn>
              <a:cxn ang="0">
                <a:pos x="34" y="6"/>
              </a:cxn>
            </a:cxnLst>
            <a:rect l="0" t="0" r="r" b="b"/>
            <a:pathLst>
              <a:path w="68" h="44">
                <a:moveTo>
                  <a:pt x="68" y="25"/>
                </a:moveTo>
                <a:cubicBezTo>
                  <a:pt x="61" y="36"/>
                  <a:pt x="48" y="44"/>
                  <a:pt x="34" y="44"/>
                </a:cubicBezTo>
                <a:cubicBezTo>
                  <a:pt x="21" y="44"/>
                  <a:pt x="8" y="36"/>
                  <a:pt x="1" y="25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21"/>
                  <a:pt x="1" y="20"/>
                  <a:pt x="1" y="20"/>
                </a:cubicBezTo>
                <a:cubicBezTo>
                  <a:pt x="8" y="8"/>
                  <a:pt x="21" y="0"/>
                  <a:pt x="34" y="0"/>
                </a:cubicBezTo>
                <a:cubicBezTo>
                  <a:pt x="48" y="0"/>
                  <a:pt x="61" y="8"/>
                  <a:pt x="68" y="20"/>
                </a:cubicBezTo>
                <a:cubicBezTo>
                  <a:pt x="68" y="20"/>
                  <a:pt x="68" y="21"/>
                  <a:pt x="68" y="22"/>
                </a:cubicBezTo>
                <a:cubicBezTo>
                  <a:pt x="68" y="23"/>
                  <a:pt x="68" y="24"/>
                  <a:pt x="68" y="25"/>
                </a:cubicBezTo>
                <a:close/>
                <a:moveTo>
                  <a:pt x="49" y="9"/>
                </a:moveTo>
                <a:cubicBezTo>
                  <a:pt x="51" y="11"/>
                  <a:pt x="51" y="14"/>
                  <a:pt x="51" y="17"/>
                </a:cubicBezTo>
                <a:cubicBezTo>
                  <a:pt x="51" y="27"/>
                  <a:pt x="44" y="34"/>
                  <a:pt x="34" y="34"/>
                </a:cubicBezTo>
                <a:cubicBezTo>
                  <a:pt x="25" y="34"/>
                  <a:pt x="17" y="27"/>
                  <a:pt x="17" y="17"/>
                </a:cubicBezTo>
                <a:cubicBezTo>
                  <a:pt x="17" y="14"/>
                  <a:pt x="18" y="11"/>
                  <a:pt x="20" y="9"/>
                </a:cubicBezTo>
                <a:cubicBezTo>
                  <a:pt x="14" y="12"/>
                  <a:pt x="9" y="17"/>
                  <a:pt x="5" y="22"/>
                </a:cubicBezTo>
                <a:cubicBezTo>
                  <a:pt x="12" y="32"/>
                  <a:pt x="22" y="39"/>
                  <a:pt x="34" y="39"/>
                </a:cubicBezTo>
                <a:cubicBezTo>
                  <a:pt x="47" y="39"/>
                  <a:pt x="57" y="32"/>
                  <a:pt x="64" y="22"/>
                </a:cubicBezTo>
                <a:cubicBezTo>
                  <a:pt x="60" y="17"/>
                  <a:pt x="55" y="12"/>
                  <a:pt x="49" y="9"/>
                </a:cubicBezTo>
                <a:close/>
                <a:moveTo>
                  <a:pt x="34" y="6"/>
                </a:moveTo>
                <a:cubicBezTo>
                  <a:pt x="28" y="6"/>
                  <a:pt x="23" y="11"/>
                  <a:pt x="23" y="17"/>
                </a:cubicBezTo>
                <a:cubicBezTo>
                  <a:pt x="23" y="18"/>
                  <a:pt x="24" y="19"/>
                  <a:pt x="25" y="19"/>
                </a:cubicBezTo>
                <a:cubicBezTo>
                  <a:pt x="26" y="19"/>
                  <a:pt x="27" y="18"/>
                  <a:pt x="27" y="17"/>
                </a:cubicBezTo>
                <a:cubicBezTo>
                  <a:pt x="27" y="13"/>
                  <a:pt x="30" y="9"/>
                  <a:pt x="34" y="9"/>
                </a:cubicBezTo>
                <a:cubicBezTo>
                  <a:pt x="35" y="9"/>
                  <a:pt x="36" y="9"/>
                  <a:pt x="36" y="8"/>
                </a:cubicBezTo>
                <a:cubicBezTo>
                  <a:pt x="36" y="7"/>
                  <a:pt x="35" y="6"/>
                  <a:pt x="34" y="6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19" name="Freeform 52"/>
          <p:cNvSpPr>
            <a:spLocks noEditPoints="1"/>
          </p:cNvSpPr>
          <p:nvPr/>
        </p:nvSpPr>
        <p:spPr bwMode="auto">
          <a:xfrm>
            <a:off x="3276875" y="1559596"/>
            <a:ext cx="476750" cy="474602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27" y="8"/>
              </a:cxn>
              <a:cxn ang="0">
                <a:pos x="8" y="27"/>
              </a:cxn>
              <a:cxn ang="0">
                <a:pos x="27" y="47"/>
              </a:cxn>
              <a:cxn ang="0">
                <a:pos x="47" y="27"/>
              </a:cxn>
              <a:cxn ang="0">
                <a:pos x="27" y="8"/>
              </a:cxn>
              <a:cxn ang="0">
                <a:pos x="32" y="31"/>
              </a:cxn>
              <a:cxn ang="0">
                <a:pos x="31" y="32"/>
              </a:cxn>
              <a:cxn ang="0">
                <a:pos x="19" y="32"/>
              </a:cxn>
              <a:cxn ang="0">
                <a:pos x="18" y="31"/>
              </a:cxn>
              <a:cxn ang="0">
                <a:pos x="18" y="28"/>
              </a:cxn>
              <a:cxn ang="0">
                <a:pos x="19" y="27"/>
              </a:cxn>
              <a:cxn ang="0">
                <a:pos x="27" y="27"/>
              </a:cxn>
              <a:cxn ang="0">
                <a:pos x="27" y="15"/>
              </a:cxn>
              <a:cxn ang="0">
                <a:pos x="28" y="14"/>
              </a:cxn>
              <a:cxn ang="0">
                <a:pos x="31" y="14"/>
              </a:cxn>
              <a:cxn ang="0">
                <a:pos x="32" y="15"/>
              </a:cxn>
              <a:cxn ang="0">
                <a:pos x="32" y="31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27" y="8"/>
                </a:moveTo>
                <a:cubicBezTo>
                  <a:pt x="16" y="8"/>
                  <a:pt x="8" y="17"/>
                  <a:pt x="8" y="27"/>
                </a:cubicBezTo>
                <a:cubicBezTo>
                  <a:pt x="8" y="38"/>
                  <a:pt x="16" y="47"/>
                  <a:pt x="27" y="47"/>
                </a:cubicBezTo>
                <a:cubicBezTo>
                  <a:pt x="38" y="47"/>
                  <a:pt x="47" y="38"/>
                  <a:pt x="47" y="27"/>
                </a:cubicBezTo>
                <a:cubicBezTo>
                  <a:pt x="47" y="17"/>
                  <a:pt x="38" y="8"/>
                  <a:pt x="27" y="8"/>
                </a:cubicBez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4"/>
                  <a:pt x="28" y="14"/>
                  <a:pt x="28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2" y="14"/>
                  <a:pt x="32" y="15"/>
                </a:cubicBezTo>
                <a:lnTo>
                  <a:pt x="32" y="3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20" name="Freeform 56"/>
          <p:cNvSpPr>
            <a:spLocks noEditPoints="1"/>
          </p:cNvSpPr>
          <p:nvPr/>
        </p:nvSpPr>
        <p:spPr bwMode="auto">
          <a:xfrm>
            <a:off x="5257607" y="1569665"/>
            <a:ext cx="456523" cy="454465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21" name="Freeform 152"/>
          <p:cNvSpPr>
            <a:spLocks noEditPoints="1"/>
          </p:cNvSpPr>
          <p:nvPr/>
        </p:nvSpPr>
        <p:spPr bwMode="auto">
          <a:xfrm>
            <a:off x="7233673" y="1591915"/>
            <a:ext cx="445627" cy="409964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89855" tIns="44928" rIns="89855" bIns="44928" numCol="1" anchor="t" anchorCtr="0" compatLnSpc="1"/>
          <a:lstStyle/>
          <a:p>
            <a:pPr defTabSz="1013460">
              <a:defRPr/>
            </a:pPr>
            <a:endParaRPr lang="en-US" sz="2000" kern="0">
              <a:solidFill>
                <a:srgbClr val="262626"/>
              </a:solidFill>
              <a:latin typeface="Arial" panose="020B0604020202020204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972268" y="227071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40"/>
          <p:cNvSpPr txBox="1"/>
          <p:nvPr/>
        </p:nvSpPr>
        <p:spPr>
          <a:xfrm>
            <a:off x="770126" y="2578178"/>
            <a:ext cx="1549013" cy="1106796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矩形 57"/>
          <p:cNvSpPr>
            <a:spLocks noChangeArrowheads="1"/>
          </p:cNvSpPr>
          <p:nvPr/>
        </p:nvSpPr>
        <p:spPr bwMode="auto">
          <a:xfrm>
            <a:off x="2942889" y="227071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40"/>
          <p:cNvSpPr txBox="1"/>
          <p:nvPr/>
        </p:nvSpPr>
        <p:spPr>
          <a:xfrm>
            <a:off x="2740746" y="2578178"/>
            <a:ext cx="1549013" cy="1106796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矩形 57"/>
          <p:cNvSpPr>
            <a:spLocks noChangeArrowheads="1"/>
          </p:cNvSpPr>
          <p:nvPr/>
        </p:nvSpPr>
        <p:spPr bwMode="auto">
          <a:xfrm>
            <a:off x="4913504" y="227071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40"/>
          <p:cNvSpPr txBox="1"/>
          <p:nvPr/>
        </p:nvSpPr>
        <p:spPr>
          <a:xfrm>
            <a:off x="4711361" y="2578178"/>
            <a:ext cx="1549013" cy="1106796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矩形 57"/>
          <p:cNvSpPr>
            <a:spLocks noChangeArrowheads="1"/>
          </p:cNvSpPr>
          <p:nvPr/>
        </p:nvSpPr>
        <p:spPr bwMode="auto">
          <a:xfrm>
            <a:off x="6884122" y="2270714"/>
            <a:ext cx="1330245" cy="2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7391" tIns="33696" rIns="67391" bIns="33696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单击编辑标题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40"/>
          <p:cNvSpPr txBox="1"/>
          <p:nvPr/>
        </p:nvSpPr>
        <p:spPr>
          <a:xfrm>
            <a:off x="6681979" y="2578178"/>
            <a:ext cx="1549013" cy="1106796"/>
          </a:xfrm>
          <a:prstGeom prst="rect">
            <a:avLst/>
          </a:prstGeom>
          <a:noFill/>
          <a:ln w="9525">
            <a:noFill/>
          </a:ln>
        </p:spPr>
        <p:txBody>
          <a:bodyPr wrap="square" lIns="67391" tIns="33696" rIns="67391" bIns="33696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此处文字通过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TXT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文档或者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QQ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聊天窗口复制进入，无需调整格式，简单快捷，</a:t>
            </a:r>
            <a:r>
              <a:rPr lang="en-US" altLang="zh-CN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LEOPARD</a:t>
            </a:r>
            <a:r>
              <a:rPr lang="zh-CN" altLang="en-US" sz="900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祝愿您汇报顺利！</a:t>
            </a:r>
            <a:endParaRPr lang="zh-CN" altLang="en-US" sz="900" noProof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Tm="3212">
        <p14:pan dir="u"/>
      </p:transition>
    </mc:Choice>
    <mc:Fallback>
      <p:transition spd="slow" advTm="3212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自定义 353">
      <a:dk1>
        <a:sysClr val="windowText" lastClr="000000"/>
      </a:dk1>
      <a:lt1>
        <a:sysClr val="window" lastClr="FFFFFF"/>
      </a:lt1>
      <a:dk2>
        <a:srgbClr val="34833F"/>
      </a:dk2>
      <a:lt2>
        <a:srgbClr val="E7E6E6"/>
      </a:lt2>
      <a:accent1>
        <a:srgbClr val="34833F"/>
      </a:accent1>
      <a:accent2>
        <a:srgbClr val="D24977"/>
      </a:accent2>
      <a:accent3>
        <a:srgbClr val="34833F"/>
      </a:accent3>
      <a:accent4>
        <a:srgbClr val="D24977"/>
      </a:accent4>
      <a:accent5>
        <a:srgbClr val="34833F"/>
      </a:accent5>
      <a:accent6>
        <a:srgbClr val="D24977"/>
      </a:accent6>
      <a:hlink>
        <a:srgbClr val="34833F"/>
      </a:hlink>
      <a:folHlink>
        <a:srgbClr val="D24977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5503</Words>
  <Application>WPS 演示</Application>
  <PresentationFormat>自定义</PresentationFormat>
  <Paragraphs>486</Paragraphs>
  <Slides>26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7" baseType="lpstr">
      <vt:lpstr>Arial</vt:lpstr>
      <vt:lpstr>宋体</vt:lpstr>
      <vt:lpstr>Wingdings</vt:lpstr>
      <vt:lpstr>Calibri</vt:lpstr>
      <vt:lpstr>Calibri Light</vt:lpstr>
      <vt:lpstr>方正兰亭准黑_GBK</vt:lpstr>
      <vt:lpstr>Arial</vt:lpstr>
      <vt:lpstr>微软雅黑</vt:lpstr>
      <vt:lpstr>Calibri</vt:lpstr>
      <vt:lpstr>华文细黑</vt:lpstr>
      <vt:lpstr>Adobe Arabic</vt:lpstr>
      <vt:lpstr>Lato Regular</vt:lpstr>
      <vt:lpstr>Lato Light</vt:lpstr>
      <vt:lpstr>Gill Sans</vt:lpstr>
      <vt:lpstr>Arial Unicode MS</vt:lpstr>
      <vt:lpstr>Bebas Neue</vt:lpstr>
      <vt:lpstr>Kontrapunkt Bob Bold</vt:lpstr>
      <vt:lpstr>Helvetica Light</vt:lpstr>
      <vt:lpstr>Segoe Print</vt:lpstr>
      <vt:lpstr>Gill Sans MT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提刀为爱杀红眼</cp:lastModifiedBy>
  <cp:revision>2</cp:revision>
  <dcterms:created xsi:type="dcterms:W3CDTF">2017-05-18T11:30:00Z</dcterms:created>
  <dcterms:modified xsi:type="dcterms:W3CDTF">2017-11-12T07:10:49Z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

<file path=docProps/thumbnail.jpeg>
</file>